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57" r:id="rId2"/>
    <p:sldId id="307" r:id="rId3"/>
    <p:sldId id="315" r:id="rId4"/>
    <p:sldId id="321" r:id="rId5"/>
    <p:sldId id="316" r:id="rId6"/>
    <p:sldId id="324" r:id="rId7"/>
    <p:sldId id="318" r:id="rId8"/>
    <p:sldId id="313" r:id="rId9"/>
    <p:sldId id="303" r:id="rId10"/>
    <p:sldId id="305" r:id="rId11"/>
    <p:sldId id="306" r:id="rId12"/>
    <p:sldId id="319" r:id="rId13"/>
    <p:sldId id="256"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326" r:id="rId27"/>
  </p:sldIdLst>
  <p:sldSz cx="9144000" cy="6858000" type="screen4x3"/>
  <p:notesSz cx="7010400" cy="9236075"/>
  <p:defaultTextStyle>
    <a:defPPr>
      <a:defRPr lang="en-US"/>
    </a:defPPr>
    <a:lvl1pPr marL="0" lvl="0"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vl6pPr marL="2286000" lvl="5"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6pPr>
    <a:lvl7pPr marL="2743200" lvl="6"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7pPr>
    <a:lvl8pPr marL="3200400" lvl="7"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8pPr>
    <a:lvl9pPr marL="3657600" lvl="8"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76"/>
    <p:restoredTop sz="93051"/>
  </p:normalViewPr>
  <p:slideViewPr>
    <p:cSldViewPr showGuides="1">
      <p:cViewPr varScale="1">
        <p:scale>
          <a:sx n="106" d="100"/>
          <a:sy n="106" d="100"/>
        </p:scale>
        <p:origin x="1496" y="184"/>
      </p:cViewPr>
      <p:guideLst>
        <p:guide orient="horz" pos="2160"/>
        <p:guide pos="2880"/>
      </p:guideLst>
    </p:cSldViewPr>
  </p:slideViewPr>
  <p:notesTextViewPr>
    <p:cViewPr>
      <p:scale>
        <a:sx n="100" d="100"/>
        <a:sy n="100" d="100"/>
      </p:scale>
      <p:origin x="0" y="0"/>
    </p:cViewPr>
  </p:notesTextViewPr>
  <p:sorterViewPr showFormatting="0">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3038475" cy="461963"/>
          </a:xfrm>
          <a:prstGeom prst="rect">
            <a:avLst/>
          </a:prstGeom>
          <a:noFill/>
          <a:ln>
            <a:noFill/>
          </a:ln>
          <a:effectLst/>
        </p:spPr>
        <p:txBody>
          <a:bodyPr vert="horz" wrap="square" lIns="91440" tIns="45720" rIns="91440" bIns="45720" numCol="1" anchor="t" anchorCtr="0" compatLnSpc="1"/>
          <a:lstStyle/>
          <a:p>
            <a:pPr lvl="0" eaLnBrk="1" hangingPunct="1"/>
            <a:endParaRPr lang="en-US" altLang="en-US" sz="1200">
              <a:latin typeface="Arial" panose="020B0604020202090204" pitchFamily="34" charset="0"/>
            </a:endParaRPr>
          </a:p>
        </p:txBody>
      </p:sp>
      <p:sp>
        <p:nvSpPr>
          <p:cNvPr id="41987" name="Rectangle 3"/>
          <p:cNvSpPr>
            <a:spLocks noGrp="1" noChangeArrowheads="1"/>
          </p:cNvSpPr>
          <p:nvPr>
            <p:ph type="dt" sz="quarter" idx="1"/>
          </p:nvPr>
        </p:nvSpPr>
        <p:spPr bwMode="auto">
          <a:xfrm>
            <a:off x="3970338" y="0"/>
            <a:ext cx="3038475" cy="461963"/>
          </a:xfrm>
          <a:prstGeom prst="rect">
            <a:avLst/>
          </a:prstGeom>
          <a:noFill/>
          <a:ln>
            <a:noFill/>
          </a:ln>
          <a:effectLst/>
        </p:spPr>
        <p:txBody>
          <a:bodyPr vert="horz" wrap="square" lIns="91440" tIns="45720" rIns="91440" bIns="45720" numCol="1" anchor="t" anchorCtr="0" compatLnSpc="1"/>
          <a:lstStyle/>
          <a:p>
            <a:pPr lvl="0" algn="r" eaLnBrk="1" hangingPunct="1"/>
            <a:endParaRPr lang="en-US" altLang="en-US" sz="1200">
              <a:latin typeface="Arial" panose="020B0604020202090204" pitchFamily="34" charset="0"/>
            </a:endParaRPr>
          </a:p>
        </p:txBody>
      </p:sp>
      <p:sp>
        <p:nvSpPr>
          <p:cNvPr id="41988" name="Rectangle 4"/>
          <p:cNvSpPr>
            <a:spLocks noGrp="1" noChangeArrowheads="1"/>
          </p:cNvSpPr>
          <p:nvPr>
            <p:ph type="ftr" sz="quarter" idx="2"/>
          </p:nvPr>
        </p:nvSpPr>
        <p:spPr bwMode="auto">
          <a:xfrm>
            <a:off x="0" y="8772525"/>
            <a:ext cx="3038475" cy="461963"/>
          </a:xfrm>
          <a:prstGeom prst="rect">
            <a:avLst/>
          </a:prstGeom>
          <a:noFill/>
          <a:ln>
            <a:noFill/>
          </a:ln>
          <a:effectLst/>
        </p:spPr>
        <p:txBody>
          <a:bodyPr vert="horz" wrap="square" lIns="91440" tIns="45720" rIns="91440" bIns="45720" numCol="1" anchor="b" anchorCtr="0" compatLnSpc="1"/>
          <a:lstStyle/>
          <a:p>
            <a:pPr lvl="0" eaLnBrk="1" hangingPunct="1"/>
            <a:endParaRPr lang="en-US" altLang="en-US" sz="1200">
              <a:latin typeface="Arial" panose="020B0604020202090204" pitchFamily="34" charset="0"/>
            </a:endParaRPr>
          </a:p>
        </p:txBody>
      </p:sp>
      <p:sp>
        <p:nvSpPr>
          <p:cNvPr id="41989" name="Rectangle 5"/>
          <p:cNvSpPr>
            <a:spLocks noGrp="1" noChangeArrowheads="1"/>
          </p:cNvSpPr>
          <p:nvPr>
            <p:ph type="sldNum" sz="quarter" idx="3"/>
          </p:nvPr>
        </p:nvSpPr>
        <p:spPr bwMode="auto">
          <a:xfrm>
            <a:off x="3970338" y="8772525"/>
            <a:ext cx="3038475" cy="461963"/>
          </a:xfrm>
          <a:prstGeom prst="rect">
            <a:avLst/>
          </a:prstGeom>
          <a:noFill/>
          <a:ln>
            <a:noFill/>
          </a:ln>
          <a:effectLst/>
        </p:spPr>
        <p:txBody>
          <a:bodyPr vert="horz" wrap="square" lIns="91440" tIns="45720" rIns="91440" bIns="45720" numCol="1" anchor="b" anchorCtr="0" compatLnSpc="1"/>
          <a:lstStyle/>
          <a:p>
            <a:pPr lvl="0" algn="r" eaLnBrk="1" hangingPunct="1"/>
            <a:fld id="{9A0DB2DC-4C9A-4742-B13C-FB6460FD3503}" type="slidenum">
              <a:rPr lang="en-US" altLang="en-US" sz="1200">
                <a:latin typeface="Arial" panose="020B0604020202090204" pitchFamily="34" charset="0"/>
              </a:rPr>
              <a:t>‹#›</a:t>
            </a:fld>
            <a:endParaRPr lang="en-US" altLang="en-US" sz="1200">
              <a:latin typeface="Arial" panose="020B0604020202090204"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1963"/>
          </a:xfrm>
          <a:prstGeom prst="rect">
            <a:avLst/>
          </a:prstGeom>
          <a:noFill/>
          <a:ln>
            <a:noFill/>
          </a:ln>
          <a:effectLst/>
        </p:spPr>
        <p:txBody>
          <a:bodyPr vert="horz" wrap="square" lIns="93177" tIns="46589" rIns="93177" bIns="46589" numCol="1" anchor="t" anchorCtr="0" compatLnSpc="1"/>
          <a:lstStyle/>
          <a:p>
            <a:pPr lvl="0" defTabSz="932180" eaLnBrk="1" hangingPunct="1"/>
            <a:endParaRPr lang="en-US" altLang="en-US" sz="1200">
              <a:latin typeface="Arial" panose="020B0604020202090204" pitchFamily="34" charset="0"/>
            </a:endParaRPr>
          </a:p>
        </p:txBody>
      </p:sp>
      <p:sp>
        <p:nvSpPr>
          <p:cNvPr id="4099" name="Rectangle 3"/>
          <p:cNvSpPr>
            <a:spLocks noGrp="1" noChangeArrowheads="1"/>
          </p:cNvSpPr>
          <p:nvPr>
            <p:ph type="dt" idx="1"/>
          </p:nvPr>
        </p:nvSpPr>
        <p:spPr bwMode="auto">
          <a:xfrm>
            <a:off x="3970338" y="0"/>
            <a:ext cx="3038475" cy="461963"/>
          </a:xfrm>
          <a:prstGeom prst="rect">
            <a:avLst/>
          </a:prstGeom>
          <a:noFill/>
          <a:ln>
            <a:noFill/>
          </a:ln>
          <a:effectLst/>
        </p:spPr>
        <p:txBody>
          <a:bodyPr vert="horz" wrap="square" lIns="93177" tIns="46589" rIns="93177" bIns="46589" numCol="1" anchor="t" anchorCtr="0" compatLnSpc="1"/>
          <a:lstStyle/>
          <a:p>
            <a:pPr lvl="0" algn="r" defTabSz="932180" eaLnBrk="1" hangingPunct="1"/>
            <a:endParaRPr lang="en-US" altLang="en-US" sz="1200">
              <a:latin typeface="Arial" panose="020B0604020202090204" pitchFamily="34" charset="0"/>
            </a:endParaRPr>
          </a:p>
        </p:txBody>
      </p:sp>
      <p:sp>
        <p:nvSpPr>
          <p:cNvPr id="14340" name="Rectangle 4"/>
          <p:cNvSpPr>
            <a:spLocks noGrp="1" noRot="1" noChangeAspect="1" noTextEdit="1"/>
          </p:cNvSpPr>
          <p:nvPr>
            <p:ph type="sldImg" idx="2"/>
          </p:nvPr>
        </p:nvSpPr>
        <p:spPr>
          <a:xfrm>
            <a:off x="1195388" y="692150"/>
            <a:ext cx="4619625" cy="3463925"/>
          </a:xfrm>
          <a:prstGeom prst="rect">
            <a:avLst/>
          </a:prstGeom>
          <a:noFill/>
          <a:ln w="9525" cap="flat" cmpd="sng">
            <a:solidFill>
              <a:srgbClr val="000000"/>
            </a:solidFill>
            <a:prstDash val="solid"/>
            <a:miter/>
            <a:headEnd type="none" w="med" len="med"/>
            <a:tailEnd type="none" w="med" len="med"/>
          </a:ln>
        </p:spPr>
      </p:sp>
      <p:sp>
        <p:nvSpPr>
          <p:cNvPr id="4101" name="Rectangle 5"/>
          <p:cNvSpPr>
            <a:spLocks noGrp="1" noChangeArrowheads="1"/>
          </p:cNvSpPr>
          <p:nvPr>
            <p:ph type="body" sz="quarter" idx="3"/>
          </p:nvPr>
        </p:nvSpPr>
        <p:spPr bwMode="auto">
          <a:xfrm>
            <a:off x="701675" y="4387850"/>
            <a:ext cx="5607050" cy="4156075"/>
          </a:xfrm>
          <a:prstGeom prst="rect">
            <a:avLst/>
          </a:prstGeom>
          <a:noFill/>
          <a:ln>
            <a:noFill/>
          </a:ln>
          <a:effectLst/>
        </p:spPr>
        <p:txBody>
          <a:bodyPr vert="horz" wrap="square" lIns="93177" tIns="46589" rIns="93177" bIns="46589"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90204" pitchFamily="34" charset="0"/>
                <a:ea typeface="+mn-ea"/>
                <a:cs typeface="+mn-cs"/>
              </a:rPr>
              <a:t>Click to edit Master text styles</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90204" pitchFamily="34" charset="0"/>
                <a:ea typeface="+mn-ea"/>
                <a:cs typeface="+mn-cs"/>
              </a:rPr>
              <a:t>Second level</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90204" pitchFamily="34" charset="0"/>
                <a:ea typeface="+mn-ea"/>
                <a:cs typeface="+mn-cs"/>
              </a:rPr>
              <a:t>Third level</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90204" pitchFamily="34" charset="0"/>
                <a:ea typeface="+mn-ea"/>
                <a:cs typeface="+mn-cs"/>
              </a:rPr>
              <a:t>Fourth level</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Arial" panose="020B0604020202090204" pitchFamily="34" charset="0"/>
                <a:ea typeface="+mn-ea"/>
                <a:cs typeface="+mn-cs"/>
              </a:rPr>
              <a:t>Fifth level</a:t>
            </a:r>
          </a:p>
        </p:txBody>
      </p:sp>
      <p:sp>
        <p:nvSpPr>
          <p:cNvPr id="4102" name="Rectangle 6"/>
          <p:cNvSpPr>
            <a:spLocks noGrp="1" noChangeArrowheads="1"/>
          </p:cNvSpPr>
          <p:nvPr>
            <p:ph type="ftr" sz="quarter" idx="4"/>
          </p:nvPr>
        </p:nvSpPr>
        <p:spPr bwMode="auto">
          <a:xfrm>
            <a:off x="0" y="8772525"/>
            <a:ext cx="3038475" cy="461963"/>
          </a:xfrm>
          <a:prstGeom prst="rect">
            <a:avLst/>
          </a:prstGeom>
          <a:noFill/>
          <a:ln>
            <a:noFill/>
          </a:ln>
          <a:effectLst/>
        </p:spPr>
        <p:txBody>
          <a:bodyPr vert="horz" wrap="square" lIns="93177" tIns="46589" rIns="93177" bIns="46589" numCol="1" anchor="b" anchorCtr="0" compatLnSpc="1"/>
          <a:lstStyle/>
          <a:p>
            <a:pPr lvl="0" defTabSz="932180" eaLnBrk="1" hangingPunct="1"/>
            <a:endParaRPr lang="en-US" altLang="en-US" sz="1200">
              <a:latin typeface="Arial" panose="020B0604020202090204" pitchFamily="34" charset="0"/>
            </a:endParaRPr>
          </a:p>
        </p:txBody>
      </p:sp>
      <p:sp>
        <p:nvSpPr>
          <p:cNvPr id="4103" name="Rectangle 7"/>
          <p:cNvSpPr>
            <a:spLocks noGrp="1" noChangeArrowheads="1"/>
          </p:cNvSpPr>
          <p:nvPr>
            <p:ph type="sldNum" sz="quarter" idx="5"/>
          </p:nvPr>
        </p:nvSpPr>
        <p:spPr bwMode="auto">
          <a:xfrm>
            <a:off x="3970338" y="8772525"/>
            <a:ext cx="3038475" cy="461963"/>
          </a:xfrm>
          <a:prstGeom prst="rect">
            <a:avLst/>
          </a:prstGeom>
          <a:noFill/>
          <a:ln>
            <a:noFill/>
          </a:ln>
          <a:effectLst/>
        </p:spPr>
        <p:txBody>
          <a:bodyPr vert="horz" wrap="square" lIns="93177" tIns="46589" rIns="93177" bIns="46589" numCol="1" anchor="b" anchorCtr="0" compatLnSpc="1"/>
          <a:lstStyle/>
          <a:p>
            <a:pPr lvl="0" algn="r" defTabSz="932180" eaLnBrk="1" hangingPunct="1"/>
            <a:fld id="{9A0DB2DC-4C9A-4742-B13C-FB6460FD3503}" type="slidenum">
              <a:rPr lang="en-US" altLang="en-US" sz="1200">
                <a:latin typeface="Arial" panose="020B0604020202090204" pitchFamily="34" charset="0"/>
              </a:rPr>
              <a:t>‹#›</a:t>
            </a:fld>
            <a:endParaRPr lang="en-US" altLang="en-US" sz="1200">
              <a:latin typeface="Arial" panose="020B060402020209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9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9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9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9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9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lausd.wistia.com/medias/39dubuwinq"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lausd-rts.powerappsportals.com/hom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txBox="1">
            <a:spLocks noGrp="1"/>
          </p:cNvSpPr>
          <p:nvPr>
            <p:ph type="sldNum" sz="quarter"/>
          </p:nvPr>
        </p:nvSpPr>
        <p:spPr>
          <a:xfrm>
            <a:off x="3970338" y="8772525"/>
            <a:ext cx="3038475" cy="461963"/>
          </a:xfrm>
          <a:prstGeom prst="rect">
            <a:avLst/>
          </a:prstGeom>
          <a:noFill/>
          <a:ln w="9525">
            <a:noFill/>
          </a:ln>
        </p:spPr>
        <p:txBody>
          <a:bodyPr lIns="93177" tIns="46589" rIns="93177" bIns="46589" anchor="b"/>
          <a:lstStyle/>
          <a:p>
            <a:pPr lvl="0" algn="r" defTabSz="932180" eaLnBrk="1" hangingPunct="1"/>
            <a:fld id="{9A0DB2DC-4C9A-4742-B13C-FB6460FD3503}" type="slidenum">
              <a:rPr lang="en-US" altLang="en-US" sz="1200">
                <a:latin typeface="Arial" panose="020B0604020202090204" pitchFamily="34" charset="0"/>
              </a:rPr>
              <a:t>1</a:t>
            </a:fld>
            <a:endParaRPr lang="en-US" altLang="en-US" sz="1200">
              <a:latin typeface="Arial" panose="020B0604020202090204" pitchFamily="34" charset="0"/>
            </a:endParaRPr>
          </a:p>
        </p:txBody>
      </p:sp>
      <p:sp>
        <p:nvSpPr>
          <p:cNvPr id="17410" name="Rectangle 2"/>
          <p:cNvSpPr>
            <a:spLocks noGrp="1" noRot="1" noChangeAspect="1" noTextEdit="1"/>
          </p:cNvSpPr>
          <p:nvPr>
            <p:ph type="sldImg"/>
          </p:nvPr>
        </p:nvSpPr>
        <p:spPr>
          <a:ln/>
        </p:spPr>
      </p:sp>
      <p:sp>
        <p:nvSpPr>
          <p:cNvPr id="17411" name="Rectangle 3"/>
          <p:cNvSpPr>
            <a:spLocks noGrp="1"/>
          </p:cNvSpPr>
          <p:nvPr>
            <p:ph type="body" idx="1"/>
          </p:nvPr>
        </p:nvSpPr>
        <p:spPr>
          <a:ln/>
        </p:spPr>
        <p:txBody>
          <a:bodyPr wrap="square" lIns="93177" tIns="46589" rIns="93177" bIns="46589" anchor="t"/>
          <a:lstStyle/>
          <a:p>
            <a:pPr lvl="0"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Google Shape;201;gb761e9b35b_0_10:notes"/>
          <p:cNvSpPr>
            <a:spLocks noGrp="1" noRot="1" noChangeAspect="1" noTextEdit="1"/>
          </p:cNvSpPr>
          <p:nvPr>
            <p:ph type="sldImg" idx="2"/>
          </p:nvPr>
        </p:nvSpPr>
        <p:spPr>
          <a:xfrm>
            <a:off x="1143000" y="685800"/>
            <a:ext cx="4572000" cy="3429000"/>
          </a:xfrm>
          <a:custGeom>
            <a:avLst/>
            <a:gdLst/>
            <a:ahLst/>
            <a:cxnLst/>
            <a:rect l="0" t="0" r="0" b="0"/>
            <a:pathLst>
              <a:path w="120000" h="120000">
                <a:moveTo>
                  <a:pt x="0" y="0"/>
                </a:moveTo>
                <a:lnTo>
                  <a:pt x="120000" y="0"/>
                </a:lnTo>
                <a:lnTo>
                  <a:pt x="120000" y="120000"/>
                </a:lnTo>
                <a:lnTo>
                  <a:pt x="0" y="120000"/>
                </a:lnTo>
                <a:lnTo>
                  <a:pt x="0" y="0"/>
                </a:lnTo>
                <a:close/>
              </a:path>
            </a:pathLst>
          </a:custGeom>
          <a:ln/>
        </p:spPr>
      </p:sp>
      <p:sp>
        <p:nvSpPr>
          <p:cNvPr id="53250" name="Google Shape;202;gb761e9b35b_0_10:notes"/>
          <p:cNvSpPr txBox="1">
            <a:spLocks noGrp="1"/>
          </p:cNvSpPr>
          <p:nvPr>
            <p:ph type="body" idx="1"/>
          </p:nvPr>
        </p:nvSpPr>
        <p:spPr>
          <a:xfrm>
            <a:off x="685800" y="4343400"/>
            <a:ext cx="5486400" cy="4114800"/>
          </a:xfrm>
          <a:ln/>
        </p:spPr>
        <p:txBody>
          <a:bodyPr wrap="square" lIns="91425" tIns="91425" rIns="91425" bIns="91425" anchor="t"/>
          <a:lstStyle/>
          <a:p>
            <a:pPr lvl="0">
              <a:spcBef>
                <a:spcPct val="0"/>
              </a:spcBef>
              <a:buClr>
                <a:srgbClr val="000000"/>
              </a:buClr>
              <a:buSzPct val="100000"/>
            </a:pPr>
            <a:endParaRPr lang="zh-CN" altLang="x-none">
              <a:solidFill>
                <a:srgbClr val="000000"/>
              </a:solidFill>
              <a:latin typeface="Times New Roman" panose="02020503050405090304" pitchFamily="18" charset="0"/>
              <a:cs typeface="Times New Roman" panose="02020503050405090304" pitchFamily="18" charset="0"/>
              <a:sym typeface="Times New Roman" panose="02020503050405090304" pitchFamily="18" charset="0"/>
            </a:endParaRPr>
          </a:p>
          <a:p>
            <a:pPr lvl="0">
              <a:spcBef>
                <a:spcPct val="0"/>
              </a:spcBef>
              <a:buClr>
                <a:srgbClr val="000000"/>
              </a:buClr>
              <a:buSzPct val="100000"/>
            </a:pPr>
            <a:endParaRPr lang="zh-CN" altLang="x-non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Google Shape;210;gbcb0e58fbc_0_0:notes"/>
          <p:cNvSpPr>
            <a:spLocks noGrp="1" noRot="1" noChangeAspect="1" noTextEdit="1"/>
          </p:cNvSpPr>
          <p:nvPr>
            <p:ph type="sldImg" idx="2"/>
          </p:nvPr>
        </p:nvSpPr>
        <p:spPr>
          <a:xfrm>
            <a:off x="1143000" y="685800"/>
            <a:ext cx="4572000" cy="3429000"/>
          </a:xfrm>
          <a:custGeom>
            <a:avLst/>
            <a:gdLst/>
            <a:ahLst/>
            <a:cxnLst/>
            <a:rect l="0" t="0" r="0" b="0"/>
            <a:pathLst>
              <a:path w="120000" h="120000">
                <a:moveTo>
                  <a:pt x="0" y="0"/>
                </a:moveTo>
                <a:lnTo>
                  <a:pt x="120000" y="0"/>
                </a:lnTo>
                <a:lnTo>
                  <a:pt x="120000" y="120000"/>
                </a:lnTo>
                <a:lnTo>
                  <a:pt x="0" y="120000"/>
                </a:lnTo>
                <a:lnTo>
                  <a:pt x="0" y="0"/>
                </a:lnTo>
                <a:close/>
              </a:path>
            </a:pathLst>
          </a:custGeom>
          <a:ln/>
        </p:spPr>
      </p:sp>
      <p:sp>
        <p:nvSpPr>
          <p:cNvPr id="55298" name="Google Shape;211;gbcb0e58fbc_0_0:notes"/>
          <p:cNvSpPr txBox="1">
            <a:spLocks noGrp="1"/>
          </p:cNvSpPr>
          <p:nvPr>
            <p:ph type="body" idx="1"/>
          </p:nvPr>
        </p:nvSpPr>
        <p:spPr>
          <a:xfrm>
            <a:off x="685800" y="4343400"/>
            <a:ext cx="5486400" cy="4114800"/>
          </a:xfrm>
          <a:ln/>
        </p:spPr>
        <p:txBody>
          <a:bodyPr wrap="square" lIns="91425" tIns="91425" rIns="91425" bIns="91425" anchor="t"/>
          <a:lstStyle/>
          <a:p>
            <a:pPr lvl="0">
              <a:spcBef>
                <a:spcPct val="0"/>
              </a:spcBef>
            </a:pPr>
            <a:endParaRPr lang="zh-CN" altLang="x-none">
              <a:solidFill>
                <a:srgbClr val="000000"/>
              </a:solidFill>
              <a:latin typeface="Lato" pitchFamily="34" charset="0"/>
              <a:cs typeface="Lato" pitchFamily="34" charset="0"/>
              <a:sym typeface="Lato" pitchFamily="34" charset="0"/>
            </a:endParaRPr>
          </a:p>
          <a:p>
            <a:pPr lvl="0">
              <a:spcBef>
                <a:spcPct val="0"/>
              </a:spcBef>
            </a:pPr>
            <a:endParaRPr lang="zh-CN" altLang="x-non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Google Shape;216;gc18317bb81_0_6:notes"/>
          <p:cNvSpPr>
            <a:spLocks noGrp="1" noRot="1" noChangeAspect="1" noTextEdit="1"/>
          </p:cNvSpPr>
          <p:nvPr>
            <p:ph type="sldImg" idx="2"/>
          </p:nvPr>
        </p:nvSpPr>
        <p:spPr>
          <a:xfrm>
            <a:off x="1143000" y="685800"/>
            <a:ext cx="4572000" cy="3429000"/>
          </a:xfrm>
          <a:custGeom>
            <a:avLst/>
            <a:gdLst/>
            <a:ahLst/>
            <a:cxnLst/>
            <a:rect l="0" t="0" r="0" b="0"/>
            <a:pathLst>
              <a:path w="120000" h="120000">
                <a:moveTo>
                  <a:pt x="0" y="0"/>
                </a:moveTo>
                <a:lnTo>
                  <a:pt x="120000" y="0"/>
                </a:lnTo>
                <a:lnTo>
                  <a:pt x="120000" y="120000"/>
                </a:lnTo>
                <a:lnTo>
                  <a:pt x="0" y="120000"/>
                </a:lnTo>
                <a:lnTo>
                  <a:pt x="0" y="0"/>
                </a:lnTo>
                <a:close/>
              </a:path>
            </a:pathLst>
          </a:custGeom>
          <a:ln/>
        </p:spPr>
      </p:sp>
      <p:sp>
        <p:nvSpPr>
          <p:cNvPr id="57346" name="Google Shape;217;gc18317bb81_0_6:notes"/>
          <p:cNvSpPr txBox="1">
            <a:spLocks noGrp="1"/>
          </p:cNvSpPr>
          <p:nvPr>
            <p:ph type="body" idx="1"/>
          </p:nvPr>
        </p:nvSpPr>
        <p:spPr>
          <a:xfrm>
            <a:off x="685800" y="4343400"/>
            <a:ext cx="5486400" cy="4114800"/>
          </a:xfrm>
          <a:ln/>
        </p:spPr>
        <p:txBody>
          <a:bodyPr wrap="square" lIns="91425" tIns="91425" rIns="91425" bIns="91425" anchor="t"/>
          <a:lstStyle/>
          <a:p>
            <a:pPr lvl="0">
              <a:lnSpc>
                <a:spcPct val="115000"/>
              </a:lnSpc>
              <a:spcBef>
                <a:spcPct val="0"/>
              </a:spcBef>
              <a:spcAft>
                <a:spcPts val="1600"/>
              </a:spcAft>
            </a:pPr>
            <a:endParaRPr lang="zh-CN" altLang="x-non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3" name="Google Shape;224;gc3eddd5f4e_0_0:notes"/>
          <p:cNvSpPr>
            <a:spLocks noGrp="1" noRot="1" noChangeAspect="1" noTextEdit="1"/>
          </p:cNvSpPr>
          <p:nvPr>
            <p:ph type="sldImg" idx="2"/>
          </p:nvPr>
        </p:nvSpPr>
        <p:spPr>
          <a:xfrm>
            <a:off x="1143000" y="685800"/>
            <a:ext cx="4572000" cy="3429000"/>
          </a:xfrm>
          <a:custGeom>
            <a:avLst/>
            <a:gdLst/>
            <a:ahLst/>
            <a:cxnLst/>
            <a:rect l="0" t="0" r="0" b="0"/>
            <a:pathLst>
              <a:path w="120000" h="120000">
                <a:moveTo>
                  <a:pt x="0" y="0"/>
                </a:moveTo>
                <a:lnTo>
                  <a:pt x="120000" y="0"/>
                </a:lnTo>
                <a:lnTo>
                  <a:pt x="120000" y="120000"/>
                </a:lnTo>
                <a:lnTo>
                  <a:pt x="0" y="120000"/>
                </a:lnTo>
                <a:lnTo>
                  <a:pt x="0" y="0"/>
                </a:lnTo>
                <a:close/>
              </a:path>
            </a:pathLst>
          </a:custGeom>
          <a:ln/>
        </p:spPr>
      </p:sp>
      <p:sp>
        <p:nvSpPr>
          <p:cNvPr id="225" name="Google Shape;225;gc3eddd5f4e_0_0:notes"/>
          <p:cNvSpPr txBox="1">
            <a:spLocks noGrp="1"/>
          </p:cNvSpPr>
          <p:nvPr>
            <p:ph type="body" idx="1"/>
          </p:nvPr>
        </p:nvSpPr>
        <p:spPr>
          <a:xfrm>
            <a:off x="685800" y="4343400"/>
            <a:ext cx="5486400" cy="4114800"/>
          </a:xfrm>
        </p:spPr>
        <p:txBody>
          <a:bodyPr spcFirstLastPara="1" wrap="square" lIns="91425" tIns="91425" rIns="91425" bIns="91425" numCol="1" anchor="t" anchorCtr="0" compatLnSpc="1">
            <a:noAutofit/>
          </a:bodyPr>
          <a:lstStyle/>
          <a:p>
            <a:pPr lvl="0">
              <a:lnSpc>
                <a:spcPct val="115000"/>
              </a:lnSpc>
              <a:spcBef>
                <a:spcPts val="1200"/>
              </a:spcBef>
              <a:buClr>
                <a:srgbClr val="000000"/>
              </a:buClr>
              <a:buSzPct val="100000"/>
            </a:pPr>
            <a:r>
              <a:rPr lang="x-none" altLang="x-none">
                <a:solidFill>
                  <a:srgbClr val="000000"/>
                </a:solidFill>
                <a:latin typeface="Proxima Nova" pitchFamily="2" charset="0"/>
                <a:cs typeface="Proxima Nova" pitchFamily="2" charset="0"/>
                <a:sym typeface="Proxima Nova" pitchFamily="2" charset="0"/>
              </a:rPr>
              <a:t>The following are important informations points you need to know:</a:t>
            </a:r>
            <a:endParaRPr lang="zh-CN" altLang="x-none">
              <a:solidFill>
                <a:srgbClr val="000000"/>
              </a:solidFill>
              <a:latin typeface="Proxima Nova" pitchFamily="2" charset="0"/>
              <a:cs typeface="Proxima Nova" pitchFamily="2" charset="0"/>
              <a:sym typeface="Proxima Nova" pitchFamily="2" charset="0"/>
            </a:endParaRPr>
          </a:p>
          <a:p>
            <a:pPr lvl="0">
              <a:lnSpc>
                <a:spcPct val="115000"/>
              </a:lnSpc>
              <a:spcBef>
                <a:spcPts val="1200"/>
              </a:spcBef>
              <a:buClr>
                <a:srgbClr val="000000"/>
              </a:buClr>
              <a:buSzPct val="100000"/>
              <a:buFont typeface="Proxima Nova" pitchFamily="2" charset="0"/>
              <a:buChar char="●"/>
            </a:pPr>
            <a:r>
              <a:rPr lang="x-none" altLang="x-none">
                <a:solidFill>
                  <a:srgbClr val="000000"/>
                </a:solidFill>
                <a:latin typeface="Proxima Nova" pitchFamily="2" charset="0"/>
                <a:cs typeface="Proxima Nova" pitchFamily="2" charset="0"/>
                <a:sym typeface="Proxima Nova" pitchFamily="2" charset="0"/>
              </a:rPr>
              <a:t>The Daily Pass is available to all Los Angeles Unified employees, students 13 years and older, parents and visitors. </a:t>
            </a:r>
            <a:endParaRPr lang="zh-CN" altLang="x-none">
              <a:solidFill>
                <a:srgbClr val="000000"/>
              </a:solidFill>
              <a:latin typeface="Proxima Nova" pitchFamily="2" charset="0"/>
              <a:cs typeface="Proxima Nova" pitchFamily="2" charset="0"/>
              <a:sym typeface="Proxima Nova" pitchFamily="2" charset="0"/>
            </a:endParaRPr>
          </a:p>
          <a:p>
            <a:pPr lvl="0">
              <a:lnSpc>
                <a:spcPct val="115000"/>
              </a:lnSpc>
              <a:spcBef>
                <a:spcPct val="0"/>
              </a:spcBef>
              <a:buClr>
                <a:srgbClr val="000000"/>
              </a:buClr>
              <a:buSzPct val="100000"/>
              <a:buFont typeface="Proxima Nova" pitchFamily="2" charset="0"/>
              <a:buChar char="●"/>
            </a:pPr>
            <a:r>
              <a:rPr lang="x-none" altLang="x-none">
                <a:solidFill>
                  <a:srgbClr val="000000"/>
                </a:solidFill>
                <a:latin typeface="Proxima Nova" pitchFamily="2" charset="0"/>
                <a:cs typeface="Proxima Nova" pitchFamily="2" charset="0"/>
                <a:sym typeface="Proxima Nova" pitchFamily="2" charset="0"/>
              </a:rPr>
              <a:t>A negative COVID 19 test must be in the system for a student or employee to obtain a Daily Pass QR Code</a:t>
            </a:r>
            <a:endParaRPr lang="zh-CN" altLang="x-none">
              <a:solidFill>
                <a:srgbClr val="000000"/>
              </a:solidFill>
              <a:latin typeface="Proxima Nova" pitchFamily="2" charset="0"/>
              <a:cs typeface="Proxima Nova" pitchFamily="2" charset="0"/>
              <a:sym typeface="Proxima Nova" pitchFamily="2" charset="0"/>
            </a:endParaRPr>
          </a:p>
          <a:p>
            <a:pPr lvl="0">
              <a:lnSpc>
                <a:spcPct val="115000"/>
              </a:lnSpc>
              <a:spcBef>
                <a:spcPct val="0"/>
              </a:spcBef>
              <a:buClr>
                <a:srgbClr val="000000"/>
              </a:buClr>
              <a:buSzPct val="100000"/>
              <a:buFont typeface="Proxima Nova" pitchFamily="2" charset="0"/>
              <a:buChar char="●"/>
            </a:pPr>
            <a:r>
              <a:rPr lang="x-none" altLang="x-none" b="1">
                <a:solidFill>
                  <a:srgbClr val="000000"/>
                </a:solidFill>
                <a:latin typeface="Proxima Nova" pitchFamily="2" charset="0"/>
                <a:cs typeface="Proxima Nova" pitchFamily="2" charset="0"/>
                <a:sym typeface="Proxima Nova" pitchFamily="2" charset="0"/>
              </a:rPr>
              <a:t>Parents will need to login using their Parent Portal accounts.  In order to link your account to your children you will need Student ID and PIN.  Call your school or call the hotline (213) 443-1300.  A letter was sent during the Winter Break to all parents with this information. </a:t>
            </a:r>
            <a:endParaRPr lang="zh-CN" altLang="x-none" b="1">
              <a:solidFill>
                <a:srgbClr val="000000"/>
              </a:solidFill>
              <a:latin typeface="Proxima Nova" pitchFamily="2" charset="0"/>
              <a:cs typeface="Proxima Nova" pitchFamily="2" charset="0"/>
              <a:sym typeface="Proxima Nova" pitchFamily="2" charset="0"/>
            </a:endParaRPr>
          </a:p>
          <a:p>
            <a:pPr lvl="0">
              <a:lnSpc>
                <a:spcPct val="115000"/>
              </a:lnSpc>
              <a:spcBef>
                <a:spcPct val="0"/>
              </a:spcBef>
              <a:buClr>
                <a:srgbClr val="000000"/>
              </a:buClr>
              <a:buSzPct val="100000"/>
              <a:buFont typeface="Proxima Nova" pitchFamily="2" charset="0"/>
              <a:buChar char="●"/>
            </a:pPr>
            <a:r>
              <a:rPr lang="x-none" altLang="x-none">
                <a:solidFill>
                  <a:srgbClr val="000000"/>
                </a:solidFill>
                <a:latin typeface="Proxima Nova" pitchFamily="2" charset="0"/>
                <a:cs typeface="Proxima Nova" pitchFamily="2" charset="0"/>
                <a:sym typeface="Proxima Nova" pitchFamily="2" charset="0"/>
              </a:rPr>
              <a:t>Daily Pass is  available for students 13 years old and over to answer the health check questions. Only students 18 years and older can book their COVID-19 test appointment and view their test results.</a:t>
            </a:r>
            <a:endParaRPr lang="zh-CN" altLang="x-none">
              <a:solidFill>
                <a:srgbClr val="000000"/>
              </a:solidFill>
              <a:latin typeface="Proxima Nova" pitchFamily="2" charset="0"/>
              <a:cs typeface="Proxima Nova" pitchFamily="2" charset="0"/>
              <a:sym typeface="Proxima Nova" pitchFamily="2" charset="0"/>
            </a:endParaRPr>
          </a:p>
          <a:p>
            <a:pPr lvl="0">
              <a:spcBef>
                <a:spcPct val="0"/>
              </a:spcBef>
              <a:buClr>
                <a:srgbClr val="000000"/>
              </a:buClr>
              <a:buSzPct val="100000"/>
              <a:buFont typeface="Proxima Nova" pitchFamily="2" charset="0"/>
              <a:buChar char="●"/>
            </a:pPr>
            <a:r>
              <a:rPr lang="x-none" altLang="x-none">
                <a:solidFill>
                  <a:srgbClr val="000000"/>
                </a:solidFill>
              </a:rPr>
              <a:t>The Daily Pass is linked to your COVID 19 test results so employees and students who test positive or submit external test results to the Community Engagement team will not be able to get a Daily Pass QR code until they have completed their isolation period and they are cleared to return to school or work by the Community Engagement team. Their Daily Pass will be enabled to generate a QR code when the Community Engagement team closes that individual’s case.</a:t>
            </a:r>
            <a:endParaRPr lang="zh-CN" altLang="x-none">
              <a:solidFill>
                <a:srgbClr val="000000"/>
              </a:solidFill>
            </a:endParaRPr>
          </a:p>
          <a:p>
            <a:pPr lvl="0">
              <a:spcBef>
                <a:spcPct val="0"/>
              </a:spcBef>
              <a:buClr>
                <a:srgbClr val="000000"/>
              </a:buClr>
              <a:buSzPct val="100000"/>
              <a:buFont typeface="Proxima Nova" pitchFamily="2" charset="0"/>
              <a:buChar char="●"/>
            </a:pPr>
            <a:r>
              <a:rPr lang="x-none" altLang="x-none">
                <a:solidFill>
                  <a:srgbClr val="000000"/>
                </a:solidFill>
              </a:rPr>
              <a:t>The data collected in the Daily Pass is accessible to the Community Engagement team to ensure all those who test positive and are exposed are contacted. In addition, administrators and supervisors will be able to view the data in a dashboard to ensure their campus or office is as safe as possible.</a:t>
            </a:r>
            <a:endParaRPr lang="zh-CN" altLang="x-none">
              <a:solidFill>
                <a:srgbClr val="000000"/>
              </a:solidFill>
            </a:endParaRPr>
          </a:p>
          <a:p>
            <a:pPr lvl="0">
              <a:spcBef>
                <a:spcPct val="0"/>
              </a:spcBef>
              <a:buClr>
                <a:srgbClr val="000000"/>
              </a:buClr>
              <a:buSzPct val="100000"/>
              <a:buChar char="●"/>
            </a:pPr>
            <a:r>
              <a:rPr lang="x-none" altLang="x-none">
                <a:solidFill>
                  <a:srgbClr val="000000"/>
                </a:solidFill>
              </a:rPr>
              <a:t>LAUSD is in the process of providing the Vaccine to those who are eligible based on the LA County Health requirements. Through the Daily Pass the vaccination appointments will be available to those that are eligible. </a:t>
            </a:r>
            <a:endParaRPr lang="zh-CN" altLang="x-none">
              <a:solidFill>
                <a:srgbClr val="000000"/>
              </a:solidFill>
            </a:endParaRPr>
          </a:p>
          <a:p>
            <a:pPr lvl="0">
              <a:spcBef>
                <a:spcPct val="0"/>
              </a:spcBef>
              <a:buClr>
                <a:srgbClr val="000000"/>
              </a:buClr>
              <a:buSzPct val="100000"/>
            </a:pPr>
            <a:endParaRPr lang="zh-CN" altLang="x-none">
              <a:solidFill>
                <a:srgbClr val="000000"/>
              </a:solidFill>
              <a:latin typeface="Proxima Nova" pitchFamily="2" charset="0"/>
              <a:cs typeface="Proxima Nova" pitchFamily="2" charset="0"/>
              <a:sym typeface="Proxima Nova" pitchFamily="2" charset="0"/>
            </a:endParaRPr>
          </a:p>
          <a:p>
            <a:pPr lvl="0">
              <a:spcBef>
                <a:spcPct val="0"/>
              </a:spcBef>
              <a:buClr>
                <a:srgbClr val="000000"/>
              </a:buClr>
              <a:buSzPct val="100000"/>
            </a:pPr>
            <a:r>
              <a:rPr lang="x-none" altLang="x-none">
                <a:solidFill>
                  <a:srgbClr val="000000"/>
                </a:solidFill>
              </a:rPr>
              <a:t>Using the Daily Pass to return to school or work should be easy, you’ll be able to schedule your COVID-19 test, get your test results, answer the Daily Health Check questions and receive a QR code, which will allow you to get checked-in faster when you arrive to school or work.</a:t>
            </a:r>
            <a:endParaRPr lang="zh-CN" altLang="x-none">
              <a:solidFill>
                <a:srgbClr val="000000"/>
              </a:solidFill>
            </a:endParaRPr>
          </a:p>
          <a:p>
            <a:pPr lvl="0">
              <a:spcBef>
                <a:spcPct val="0"/>
              </a:spcBef>
              <a:buClr>
                <a:srgbClr val="000000"/>
              </a:buClr>
              <a:buSzPct val="100000"/>
              <a:buFont typeface="Lato" pitchFamily="34" charset="0"/>
              <a:buChar char="●"/>
            </a:pPr>
            <a:r>
              <a:rPr lang="x-none" altLang="x-none">
                <a:solidFill>
                  <a:srgbClr val="000000"/>
                </a:solidFill>
                <a:latin typeface="Lato" pitchFamily="34" charset="0"/>
                <a:cs typeface="Lato" pitchFamily="34" charset="0"/>
                <a:sym typeface="Lato" pitchFamily="34" charset="0"/>
              </a:rPr>
              <a:t>The Daily Pass Health Check includes asking visitors, employees and students to commit to healthy behaviors, as well as answering the required LA County Department of Public health questions that check for wellness and recent exposure to the virus.</a:t>
            </a:r>
            <a:endParaRPr lang="zh-CN" altLang="x-none">
              <a:solidFill>
                <a:srgbClr val="000000"/>
              </a:solidFill>
              <a:latin typeface="Lato" pitchFamily="34" charset="0"/>
              <a:cs typeface="Lato" pitchFamily="34" charset="0"/>
              <a:sym typeface="Lato" pitchFamily="34" charset="0"/>
            </a:endParaRPr>
          </a:p>
          <a:p>
            <a:pPr lvl="0">
              <a:spcBef>
                <a:spcPct val="0"/>
              </a:spcBef>
              <a:buClr>
                <a:srgbClr val="000000"/>
              </a:buClr>
              <a:buSzPct val="100000"/>
              <a:buFont typeface="Lato" pitchFamily="34" charset="0"/>
              <a:buChar char="●"/>
            </a:pPr>
            <a:r>
              <a:rPr lang="x-none" altLang="x-none">
                <a:solidFill>
                  <a:srgbClr val="000000"/>
                </a:solidFill>
                <a:latin typeface="Lato" pitchFamily="34" charset="0"/>
                <a:cs typeface="Lato" pitchFamily="34" charset="0"/>
                <a:sym typeface="Lato" pitchFamily="34" charset="0"/>
              </a:rPr>
              <a:t>Part of the check-in process for anyone entering a school or office will also include a temperature check. </a:t>
            </a:r>
            <a:endParaRPr lang="zh-CN" altLang="x-none">
              <a:solidFill>
                <a:srgbClr val="000000"/>
              </a:solidFill>
              <a:latin typeface="Lato" pitchFamily="34" charset="0"/>
              <a:cs typeface="Lato" pitchFamily="34" charset="0"/>
              <a:sym typeface="Lato" pitchFamily="34" charset="0"/>
            </a:endParaRPr>
          </a:p>
          <a:p>
            <a:pPr lvl="0">
              <a:spcBef>
                <a:spcPct val="0"/>
              </a:spcBef>
            </a:pPr>
            <a:endParaRPr lang="zh-CN" altLang="x-non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Google Shape;230;gaa549b62e9_0_1485:notes"/>
          <p:cNvSpPr>
            <a:spLocks noGrp="1" noRot="1" noChangeAspect="1" noTextEdit="1"/>
          </p:cNvSpPr>
          <p:nvPr>
            <p:ph type="sldImg" idx="2"/>
          </p:nvPr>
        </p:nvSpPr>
        <p:spPr>
          <a:xfrm>
            <a:off x="1143000" y="685800"/>
            <a:ext cx="4572000" cy="3429000"/>
          </a:xfrm>
          <a:custGeom>
            <a:avLst/>
            <a:gdLst/>
            <a:ahLst/>
            <a:cxnLst/>
            <a:rect l="0" t="0" r="0" b="0"/>
            <a:pathLst>
              <a:path w="120000" h="120000">
                <a:moveTo>
                  <a:pt x="0" y="0"/>
                </a:moveTo>
                <a:lnTo>
                  <a:pt x="120000" y="0"/>
                </a:lnTo>
                <a:lnTo>
                  <a:pt x="120000" y="120000"/>
                </a:lnTo>
                <a:lnTo>
                  <a:pt x="0" y="120000"/>
                </a:lnTo>
                <a:lnTo>
                  <a:pt x="0" y="0"/>
                </a:lnTo>
                <a:close/>
              </a:path>
            </a:pathLst>
          </a:custGeom>
          <a:ln/>
        </p:spPr>
      </p:sp>
      <p:sp>
        <p:nvSpPr>
          <p:cNvPr id="231" name="Google Shape;231;gaa549b62e9_0_1485:notes"/>
          <p:cNvSpPr txBox="1">
            <a:spLocks noGrp="1"/>
          </p:cNvSpPr>
          <p:nvPr>
            <p:ph type="body" idx="1"/>
          </p:nvPr>
        </p:nvSpPr>
        <p:spPr>
          <a:xfrm>
            <a:off x="685800" y="4343400"/>
            <a:ext cx="5486400" cy="4114800"/>
          </a:xfrm>
        </p:spPr>
        <p:txBody>
          <a:bodyPr spcFirstLastPara="1" wrap="square" lIns="91425" tIns="91425" rIns="91425" bIns="91425" numCol="1" anchor="t" anchorCtr="0" compatLnSpc="1">
            <a:noAutofit/>
          </a:bodyPr>
          <a:lstStyle/>
          <a:p>
            <a:pPr lvl="0">
              <a:spcBef>
                <a:spcPct val="0"/>
              </a:spcBef>
              <a:buClr>
                <a:srgbClr val="000000"/>
              </a:buClr>
              <a:buSzPct val="100000"/>
            </a:pPr>
            <a:r>
              <a:rPr lang="x-none" altLang="x-none" b="1">
                <a:solidFill>
                  <a:srgbClr val="000000"/>
                </a:solidFill>
                <a:latin typeface="Proxima Nova" pitchFamily="2" charset="0"/>
                <a:cs typeface="Proxima Nova" pitchFamily="2" charset="0"/>
                <a:sym typeface="Proxima Nova" pitchFamily="2" charset="0"/>
              </a:rPr>
              <a:t>Notes:</a:t>
            </a:r>
            <a:r>
              <a:rPr lang="x-none" altLang="x-none">
                <a:latin typeface="Proxima Nova" pitchFamily="2" charset="0"/>
                <a:cs typeface="Proxima Nova" pitchFamily="2" charset="0"/>
                <a:sym typeface="Proxima Nova" pitchFamily="2" charset="0"/>
              </a:rPr>
              <a:t> </a:t>
            </a:r>
            <a:endParaRPr lang="zh-CN" altLang="x-none">
              <a:latin typeface="Proxima Nova" pitchFamily="2" charset="0"/>
              <a:cs typeface="Proxima Nova" pitchFamily="2" charset="0"/>
              <a:sym typeface="Proxima Nova" pitchFamily="2" charset="0"/>
            </a:endParaRPr>
          </a:p>
          <a:p>
            <a:pPr lvl="0">
              <a:spcBef>
                <a:spcPct val="0"/>
              </a:spcBef>
            </a:pPr>
            <a:r>
              <a:rPr lang="x-none" altLang="x-none">
                <a:solidFill>
                  <a:srgbClr val="000000"/>
                </a:solidFill>
                <a:latin typeface="Proxima Nova" pitchFamily="2" charset="0"/>
                <a:cs typeface="Proxima Nova" pitchFamily="2" charset="0"/>
                <a:sym typeface="Proxima Nova" pitchFamily="2" charset="0"/>
              </a:rPr>
              <a:t>Daily Pass PSA</a:t>
            </a:r>
            <a:r>
              <a:rPr lang="x-none" altLang="x-none">
                <a:solidFill>
                  <a:srgbClr val="000000"/>
                </a:solidFill>
                <a:latin typeface="Lato" pitchFamily="34" charset="0"/>
                <a:cs typeface="Lato" pitchFamily="34" charset="0"/>
                <a:sym typeface="Lato" pitchFamily="34" charset="0"/>
              </a:rPr>
              <a:t> </a:t>
            </a:r>
            <a:r>
              <a:rPr lang="x-none" altLang="x-none" u="sng">
                <a:solidFill>
                  <a:srgbClr val="0097A7"/>
                </a:solidFill>
                <a:latin typeface="Lato" pitchFamily="34" charset="0"/>
                <a:cs typeface="Lato" pitchFamily="34" charset="0"/>
                <a:sym typeface="Lato" pitchFamily="34" charset="0"/>
                <a:hlinkClick r:id="rId3"/>
              </a:rPr>
              <a:t>https://lausd.wistia.com/medias/39dubuwinq</a:t>
            </a:r>
            <a:r>
              <a:rPr lang="x-none" altLang="x-none">
                <a:solidFill>
                  <a:srgbClr val="000000"/>
                </a:solidFill>
                <a:latin typeface="Lato" pitchFamily="34" charset="0"/>
                <a:cs typeface="Lato" pitchFamily="34" charset="0"/>
                <a:sym typeface="Lato" pitchFamily="34" charset="0"/>
              </a:rPr>
              <a:t> </a:t>
            </a:r>
            <a:endParaRPr lang="zh-CN" altLang="x-none">
              <a:solidFill>
                <a:srgbClr val="000000"/>
              </a:solidFill>
              <a:latin typeface="Lato" pitchFamily="34" charset="0"/>
              <a:cs typeface="Lato" pitchFamily="34" charset="0"/>
              <a:sym typeface="Lato" pitchFamily="34" charset="0"/>
            </a:endParaRPr>
          </a:p>
          <a:p>
            <a:pPr lvl="0">
              <a:spcBef>
                <a:spcPct val="0"/>
              </a:spcBef>
            </a:pPr>
            <a:r>
              <a:rPr lang="x-none" altLang="x-none">
                <a:solidFill>
                  <a:srgbClr val="000000"/>
                </a:solidFill>
                <a:latin typeface="Lato" pitchFamily="34" charset="0"/>
                <a:cs typeface="Lato" pitchFamily="34" charset="0"/>
                <a:sym typeface="Lato" pitchFamily="34" charset="0"/>
              </a:rPr>
              <a:t>(run time = 1:22)</a:t>
            </a:r>
            <a:endParaRPr lang="zh-CN" altLang="x-none">
              <a:solidFill>
                <a:srgbClr val="000000"/>
              </a:solidFill>
              <a:latin typeface="Proxima Nova" pitchFamily="2" charset="0"/>
              <a:cs typeface="Proxima Nova" pitchFamily="2" charset="0"/>
              <a:sym typeface="Proxima Nova" pitchFamily="2" charset="0"/>
            </a:endParaRPr>
          </a:p>
          <a:p>
            <a:pPr lvl="0">
              <a:spcBef>
                <a:spcPct val="0"/>
              </a:spcBef>
              <a:buClr>
                <a:srgbClr val="000000"/>
              </a:buClr>
              <a:buSzPct val="100000"/>
            </a:pPr>
            <a:endParaRPr lang="zh-CN" altLang="x-none"/>
          </a:p>
          <a:p>
            <a:pPr lvl="0">
              <a:spcBef>
                <a:spcPct val="0"/>
              </a:spcBef>
              <a:buClr>
                <a:srgbClr val="000000"/>
              </a:buClr>
              <a:buSzPct val="100000"/>
            </a:pPr>
            <a:r>
              <a:rPr lang="x-none" altLang="x-none" b="1"/>
              <a:t>Video Transcript</a:t>
            </a:r>
            <a:endParaRPr lang="zh-CN" altLang="x-none" b="1"/>
          </a:p>
          <a:p>
            <a:pPr lvl="0">
              <a:lnSpc>
                <a:spcPct val="115000"/>
              </a:lnSpc>
              <a:spcBef>
                <a:spcPct val="0"/>
              </a:spcBef>
              <a:buClr>
                <a:srgbClr val="000000"/>
              </a:buClr>
              <a:buSzPct val="100000"/>
            </a:pPr>
            <a:r>
              <a:rPr lang="x-none" altLang="x-none" sz="1300" b="1">
                <a:solidFill>
                  <a:srgbClr val="000000"/>
                </a:solidFill>
              </a:rPr>
              <a:t>DAILY PASS PSA SCRIPT</a:t>
            </a:r>
            <a:endParaRPr lang="zh-CN" altLang="x-none" sz="1300" b="1">
              <a:solidFill>
                <a:srgbClr val="000000"/>
              </a:solidFill>
            </a:endParaRPr>
          </a:p>
          <a:p>
            <a:pPr lvl="0">
              <a:lnSpc>
                <a:spcPct val="115000"/>
              </a:lnSpc>
              <a:spcBef>
                <a:spcPct val="0"/>
              </a:spcBef>
              <a:buClr>
                <a:srgbClr val="000000"/>
              </a:buClr>
              <a:buSzPct val="100000"/>
            </a:pPr>
            <a:endParaRPr lang="zh-CN" altLang="x-none" sz="1300" b="1">
              <a:solidFill>
                <a:srgbClr val="000000"/>
              </a:solidFill>
            </a:endParaRPr>
          </a:p>
          <a:p>
            <a:pPr lvl="0">
              <a:lnSpc>
                <a:spcPct val="115000"/>
              </a:lnSpc>
              <a:spcBef>
                <a:spcPct val="0"/>
              </a:spcBef>
              <a:buClr>
                <a:srgbClr val="000000"/>
              </a:buClr>
              <a:buSzPct val="100000"/>
            </a:pPr>
            <a:r>
              <a:rPr lang="x-none" altLang="x-none" sz="1300" b="1">
                <a:solidFill>
                  <a:srgbClr val="000000"/>
                </a:solidFill>
              </a:rPr>
              <a:t>Welcome to the Daily Pass - the one-stop shop to gain entry to a Los Angeles Unified school campus or District office.</a:t>
            </a:r>
            <a:endParaRPr lang="zh-CN" altLang="x-none" sz="1300" b="1">
              <a:solidFill>
                <a:srgbClr val="000000"/>
              </a:solidFill>
            </a:endParaRPr>
          </a:p>
          <a:p>
            <a:pPr lvl="0">
              <a:lnSpc>
                <a:spcPct val="115000"/>
              </a:lnSpc>
              <a:spcBef>
                <a:spcPct val="0"/>
              </a:spcBef>
              <a:buClr>
                <a:srgbClr val="000000"/>
              </a:buClr>
              <a:buSzPct val="100000"/>
            </a:pPr>
            <a:endParaRPr lang="zh-CN" altLang="x-none" sz="1300" b="1">
              <a:solidFill>
                <a:srgbClr val="000000"/>
              </a:solidFill>
            </a:endParaRPr>
          </a:p>
          <a:p>
            <a:pPr lvl="0">
              <a:lnSpc>
                <a:spcPct val="115000"/>
              </a:lnSpc>
              <a:spcBef>
                <a:spcPct val="0"/>
              </a:spcBef>
              <a:buClr>
                <a:srgbClr val="000000"/>
              </a:buClr>
              <a:buSzPct val="100000"/>
            </a:pPr>
            <a:r>
              <a:rPr lang="x-none" altLang="x-none" sz="1300" b="1">
                <a:solidFill>
                  <a:srgbClr val="000000"/>
                </a:solidFill>
              </a:rPr>
              <a:t>This tool, which was developed for Los Angeles Unified in partnership with Microsoft, allows individuals to answer daily health check questions, receive a Daily Pass QR code, schedule a COVID-19 test as well as receive test results and reminders.</a:t>
            </a:r>
            <a:endParaRPr lang="zh-CN" altLang="x-none" sz="1300" b="1">
              <a:solidFill>
                <a:srgbClr val="000000"/>
              </a:solidFill>
            </a:endParaRPr>
          </a:p>
          <a:p>
            <a:pPr lvl="0">
              <a:lnSpc>
                <a:spcPct val="115000"/>
              </a:lnSpc>
              <a:spcBef>
                <a:spcPct val="0"/>
              </a:spcBef>
              <a:buClr>
                <a:srgbClr val="000000"/>
              </a:buClr>
              <a:buSzPct val="100000"/>
            </a:pPr>
            <a:endParaRPr lang="zh-CN" altLang="x-none" sz="1300" b="1">
              <a:solidFill>
                <a:srgbClr val="000000"/>
              </a:solidFill>
            </a:endParaRPr>
          </a:p>
          <a:p>
            <a:pPr lvl="0">
              <a:lnSpc>
                <a:spcPct val="115000"/>
              </a:lnSpc>
              <a:spcBef>
                <a:spcPct val="0"/>
              </a:spcBef>
              <a:buClr>
                <a:srgbClr val="000000"/>
              </a:buClr>
              <a:buSzPct val="100000"/>
            </a:pPr>
            <a:r>
              <a:rPr lang="x-none" altLang="x-none" sz="1300" b="1">
                <a:solidFill>
                  <a:srgbClr val="000000"/>
                </a:solidFill>
              </a:rPr>
              <a:t>The Daily Pass is available to all Los Angeles Unified employees, students, parents and visitors via their computer, tablet or any mobile device. </a:t>
            </a:r>
            <a:endParaRPr lang="zh-CN" altLang="x-none" sz="1300" b="1">
              <a:solidFill>
                <a:srgbClr val="000000"/>
              </a:solidFill>
            </a:endParaRPr>
          </a:p>
          <a:p>
            <a:pPr lvl="0">
              <a:lnSpc>
                <a:spcPct val="115000"/>
              </a:lnSpc>
              <a:spcBef>
                <a:spcPct val="0"/>
              </a:spcBef>
              <a:buClr>
                <a:srgbClr val="000000"/>
              </a:buClr>
              <a:buSzPct val="100000"/>
            </a:pPr>
            <a:endParaRPr lang="zh-CN" altLang="x-none" sz="1300" b="1">
              <a:solidFill>
                <a:srgbClr val="000000"/>
              </a:solidFill>
            </a:endParaRPr>
          </a:p>
          <a:p>
            <a:pPr lvl="0">
              <a:lnSpc>
                <a:spcPct val="115000"/>
              </a:lnSpc>
              <a:spcBef>
                <a:spcPct val="0"/>
              </a:spcBef>
              <a:buClr>
                <a:srgbClr val="000000"/>
              </a:buClr>
              <a:buSzPct val="100000"/>
            </a:pPr>
            <a:r>
              <a:rPr lang="x-none" altLang="x-none" sz="1300" b="1">
                <a:solidFill>
                  <a:srgbClr val="000000"/>
                </a:solidFill>
              </a:rPr>
              <a:t>To obtain your Daily Pass, which follows guidelines set forth by the LA County Health Department, simply go to </a:t>
            </a:r>
            <a:r>
              <a:rPr lang="x-none" altLang="x-none" b="1" u="sng">
                <a:solidFill>
                  <a:srgbClr val="1155CC"/>
                </a:solidFill>
                <a:latin typeface="Calibri" pitchFamily="34" charset="0"/>
                <a:cs typeface="Calibri" pitchFamily="34" charset="0"/>
                <a:sym typeface="Calibri" pitchFamily="34" charset="0"/>
                <a:hlinkClick r:id="rId4"/>
              </a:rPr>
              <a:t>https:/</a:t>
            </a:r>
            <a:r>
              <a:rPr lang="x-none" altLang="x-none" b="1" u="sng">
                <a:solidFill>
                  <a:srgbClr val="0000FF"/>
                </a:solidFill>
                <a:latin typeface="Calibri" pitchFamily="34" charset="0"/>
                <a:cs typeface="Calibri" pitchFamily="34" charset="0"/>
                <a:sym typeface="Calibri" pitchFamily="34" charset="0"/>
                <a:hlinkClick r:id="rId4"/>
              </a:rPr>
              <a:t>/</a:t>
            </a:r>
            <a:r>
              <a:rPr lang="x-none" altLang="x-none" sz="1300" b="1" u="sng">
                <a:solidFill>
                  <a:srgbClr val="0000FF"/>
                </a:solidFill>
              </a:rPr>
              <a:t>dailypass.lausd.net</a:t>
            </a:r>
            <a:r>
              <a:rPr lang="x-none" altLang="x-none" sz="1300" b="1">
                <a:solidFill>
                  <a:srgbClr val="000000"/>
                </a:solidFill>
              </a:rPr>
              <a:t> and login using your District email address. Parents will need to login </a:t>
            </a:r>
            <a:r>
              <a:rPr lang="x-none" altLang="x-none" b="1">
                <a:solidFill>
                  <a:srgbClr val="222222"/>
                </a:solidFill>
                <a:latin typeface="Georgia" panose="02040502050405090303" pitchFamily="18" charset="0"/>
                <a:cs typeface="Georgia" panose="02040502050405090303" pitchFamily="18" charset="0"/>
                <a:sym typeface="Georgia" panose="02040502050405090303" pitchFamily="18" charset="0"/>
              </a:rPr>
              <a:t>using their Parent Portal account.</a:t>
            </a:r>
            <a:endParaRPr lang="zh-CN" altLang="x-none" sz="1300" b="1">
              <a:solidFill>
                <a:srgbClr val="000000"/>
              </a:solidFill>
            </a:endParaRPr>
          </a:p>
          <a:p>
            <a:pPr lvl="0">
              <a:lnSpc>
                <a:spcPct val="115000"/>
              </a:lnSpc>
              <a:spcBef>
                <a:spcPct val="0"/>
              </a:spcBef>
              <a:buClr>
                <a:srgbClr val="000000"/>
              </a:buClr>
              <a:buSzPct val="100000"/>
            </a:pPr>
            <a:endParaRPr lang="zh-CN" altLang="x-none" sz="1300" b="1">
              <a:solidFill>
                <a:srgbClr val="000000"/>
              </a:solidFill>
            </a:endParaRPr>
          </a:p>
          <a:p>
            <a:pPr lvl="0">
              <a:lnSpc>
                <a:spcPct val="115000"/>
              </a:lnSpc>
              <a:spcBef>
                <a:spcPct val="0"/>
              </a:spcBef>
              <a:buClr>
                <a:srgbClr val="000000"/>
              </a:buClr>
              <a:buSzPct val="100000"/>
            </a:pPr>
            <a:r>
              <a:rPr lang="x-none" altLang="x-none" sz="1300" b="1">
                <a:solidFill>
                  <a:srgbClr val="000000"/>
                </a:solidFill>
              </a:rPr>
              <a:t>Click Get Daily Pass</a:t>
            </a:r>
            <a:endParaRPr lang="zh-CN" altLang="x-none" sz="1300" b="1">
              <a:solidFill>
                <a:srgbClr val="000000"/>
              </a:solidFill>
            </a:endParaRPr>
          </a:p>
          <a:p>
            <a:pPr lvl="0">
              <a:lnSpc>
                <a:spcPct val="115000"/>
              </a:lnSpc>
              <a:spcBef>
                <a:spcPct val="0"/>
              </a:spcBef>
              <a:buClr>
                <a:srgbClr val="000000"/>
              </a:buClr>
              <a:buSzPct val="100000"/>
            </a:pPr>
            <a:endParaRPr lang="zh-CN" altLang="x-none" sz="1300" b="1">
              <a:solidFill>
                <a:srgbClr val="000000"/>
              </a:solidFill>
            </a:endParaRPr>
          </a:p>
          <a:p>
            <a:pPr lvl="0">
              <a:lnSpc>
                <a:spcPct val="115000"/>
              </a:lnSpc>
              <a:spcBef>
                <a:spcPct val="0"/>
              </a:spcBef>
              <a:buClr>
                <a:srgbClr val="000000"/>
              </a:buClr>
              <a:buSzPct val="100000"/>
            </a:pPr>
            <a:r>
              <a:rPr lang="x-none" altLang="x-none" sz="1300" b="1">
                <a:solidFill>
                  <a:srgbClr val="000000"/>
                </a:solidFill>
              </a:rPr>
              <a:t>Select the person for whom you are creating a pass</a:t>
            </a:r>
            <a:endParaRPr lang="zh-CN" altLang="x-none" sz="1300" b="1">
              <a:solidFill>
                <a:srgbClr val="000000"/>
              </a:solidFill>
            </a:endParaRPr>
          </a:p>
          <a:p>
            <a:pPr lvl="0">
              <a:lnSpc>
                <a:spcPct val="115000"/>
              </a:lnSpc>
              <a:spcBef>
                <a:spcPct val="0"/>
              </a:spcBef>
              <a:buClr>
                <a:srgbClr val="000000"/>
              </a:buClr>
              <a:buSzPct val="100000"/>
            </a:pPr>
            <a:endParaRPr lang="zh-CN" altLang="x-none" sz="1300" b="1">
              <a:solidFill>
                <a:srgbClr val="000000"/>
              </a:solidFill>
            </a:endParaRPr>
          </a:p>
          <a:p>
            <a:pPr lvl="0">
              <a:lnSpc>
                <a:spcPct val="115000"/>
              </a:lnSpc>
              <a:spcBef>
                <a:spcPct val="0"/>
              </a:spcBef>
              <a:buClr>
                <a:srgbClr val="000000"/>
              </a:buClr>
              <a:buSzPct val="100000"/>
            </a:pPr>
            <a:r>
              <a:rPr lang="x-none" altLang="x-none" sz="1300" b="1">
                <a:solidFill>
                  <a:srgbClr val="000000"/>
                </a:solidFill>
              </a:rPr>
              <a:t>Choose the campus or office you will be entering from the drop down menu.</a:t>
            </a:r>
            <a:endParaRPr lang="zh-CN" altLang="x-none" sz="1300" b="1">
              <a:solidFill>
                <a:srgbClr val="000000"/>
              </a:solidFill>
            </a:endParaRPr>
          </a:p>
          <a:p>
            <a:pPr lvl="0">
              <a:lnSpc>
                <a:spcPct val="115000"/>
              </a:lnSpc>
              <a:spcBef>
                <a:spcPct val="0"/>
              </a:spcBef>
              <a:buClr>
                <a:srgbClr val="000000"/>
              </a:buClr>
              <a:buSzPct val="100000"/>
            </a:pPr>
            <a:endParaRPr lang="zh-CN" altLang="x-none" sz="1300" b="1">
              <a:solidFill>
                <a:srgbClr val="000000"/>
              </a:solidFill>
            </a:endParaRPr>
          </a:p>
          <a:p>
            <a:pPr lvl="0">
              <a:lnSpc>
                <a:spcPct val="115000"/>
              </a:lnSpc>
              <a:spcBef>
                <a:spcPct val="0"/>
              </a:spcBef>
              <a:buClr>
                <a:srgbClr val="000000"/>
              </a:buClr>
              <a:buSzPct val="100000"/>
            </a:pPr>
            <a:r>
              <a:rPr lang="x-none" altLang="x-none" sz="1300" b="1">
                <a:solidFill>
                  <a:srgbClr val="000000"/>
                </a:solidFill>
              </a:rPr>
              <a:t>Take the daily health check and if you are cleared, a QR code will be generated for that date and site. </a:t>
            </a:r>
            <a:endParaRPr lang="zh-CN" altLang="x-none" sz="1300" b="1">
              <a:solidFill>
                <a:srgbClr val="000000"/>
              </a:solidFill>
            </a:endParaRPr>
          </a:p>
          <a:p>
            <a:pPr lvl="0">
              <a:lnSpc>
                <a:spcPct val="115000"/>
              </a:lnSpc>
              <a:spcBef>
                <a:spcPct val="0"/>
              </a:spcBef>
              <a:buClr>
                <a:srgbClr val="000000"/>
              </a:buClr>
              <a:buSzPct val="100000"/>
            </a:pPr>
            <a:endParaRPr lang="zh-CN" altLang="x-none" sz="1300" b="1">
              <a:solidFill>
                <a:srgbClr val="000000"/>
              </a:solidFill>
            </a:endParaRPr>
          </a:p>
          <a:p>
            <a:pPr lvl="0">
              <a:lnSpc>
                <a:spcPct val="115000"/>
              </a:lnSpc>
              <a:spcBef>
                <a:spcPct val="0"/>
              </a:spcBef>
              <a:buClr>
                <a:srgbClr val="000000"/>
              </a:buClr>
              <a:buSzPct val="100000"/>
            </a:pPr>
            <a:r>
              <a:rPr lang="x-none" altLang="x-none" sz="1300" b="1">
                <a:solidFill>
                  <a:srgbClr val="000000"/>
                </a:solidFill>
              </a:rPr>
              <a:t>Upon arrival at the school site, a school staff member, known as a welcomer, will scan the QR code at entry and take your temperature.</a:t>
            </a:r>
            <a:endParaRPr lang="zh-CN" altLang="x-none" sz="1300" b="1">
              <a:solidFill>
                <a:srgbClr val="000000"/>
              </a:solidFill>
            </a:endParaRPr>
          </a:p>
          <a:p>
            <a:pPr lvl="0">
              <a:lnSpc>
                <a:spcPct val="115000"/>
              </a:lnSpc>
              <a:spcBef>
                <a:spcPct val="0"/>
              </a:spcBef>
              <a:buClr>
                <a:srgbClr val="000000"/>
              </a:buClr>
              <a:buSzPct val="100000"/>
            </a:pPr>
            <a:endParaRPr lang="zh-CN" altLang="x-none" sz="1300" b="1">
              <a:solidFill>
                <a:srgbClr val="000000"/>
              </a:solidFill>
            </a:endParaRPr>
          </a:p>
          <a:p>
            <a:pPr lvl="0">
              <a:lnSpc>
                <a:spcPct val="115000"/>
              </a:lnSpc>
              <a:spcBef>
                <a:spcPct val="0"/>
              </a:spcBef>
              <a:buClr>
                <a:srgbClr val="000000"/>
              </a:buClr>
              <a:buSzPct val="100000"/>
            </a:pPr>
            <a:r>
              <a:rPr lang="x-none" altLang="x-none" sz="1300" b="1">
                <a:solidFill>
                  <a:srgbClr val="000000"/>
                </a:solidFill>
              </a:rPr>
              <a:t>Thank you for using the Daily Pass as we take every step to ensure we keep our school and workplace as safe as possible.</a:t>
            </a:r>
            <a:endParaRPr lang="zh-CN" altLang="x-none" sz="1300" b="1">
              <a:solidFill>
                <a:srgbClr val="000000"/>
              </a:solidFill>
            </a:endParaRPr>
          </a:p>
          <a:p>
            <a:pPr lvl="0">
              <a:lnSpc>
                <a:spcPct val="115000"/>
              </a:lnSpc>
              <a:spcBef>
                <a:spcPct val="0"/>
              </a:spcBef>
              <a:buClr>
                <a:srgbClr val="000000"/>
              </a:buClr>
              <a:buSzPct val="100000"/>
            </a:pPr>
            <a:endParaRPr lang="zh-CN" altLang="x-none" sz="1300" b="1">
              <a:solidFill>
                <a:srgbClr val="000000"/>
              </a:solidFill>
            </a:endParaRPr>
          </a:p>
          <a:p>
            <a:pPr lvl="0">
              <a:spcBef>
                <a:spcPct val="0"/>
              </a:spcBef>
              <a:buClr>
                <a:srgbClr val="000000"/>
              </a:buClr>
              <a:buSzPct val="100000"/>
            </a:pPr>
            <a:endParaRPr lang="zh-CN" altLang="x-none" b="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Google Shape;110;gb48e7bc9b5_3_2:notes"/>
          <p:cNvSpPr>
            <a:spLocks noGrp="1" noRot="1" noChangeAspect="1" noTextEdit="1"/>
          </p:cNvSpPr>
          <p:nvPr>
            <p:ph type="sldImg" idx="2"/>
          </p:nvPr>
        </p:nvSpPr>
        <p:spPr>
          <a:xfrm>
            <a:off x="1143000" y="685800"/>
            <a:ext cx="4572000" cy="3429000"/>
          </a:xfrm>
          <a:custGeom>
            <a:avLst/>
            <a:gdLst/>
            <a:ahLst/>
            <a:cxnLst/>
            <a:rect l="0" t="0" r="0" b="0"/>
            <a:pathLst>
              <a:path w="120000" h="120000">
                <a:moveTo>
                  <a:pt x="0" y="0"/>
                </a:moveTo>
                <a:lnTo>
                  <a:pt x="120000" y="0"/>
                </a:lnTo>
                <a:lnTo>
                  <a:pt x="120000" y="120000"/>
                </a:lnTo>
                <a:lnTo>
                  <a:pt x="0" y="120000"/>
                </a:lnTo>
                <a:lnTo>
                  <a:pt x="0" y="0"/>
                </a:lnTo>
                <a:close/>
              </a:path>
            </a:pathLst>
          </a:custGeom>
          <a:ln/>
        </p:spPr>
      </p:sp>
      <p:sp>
        <p:nvSpPr>
          <p:cNvPr id="36866" name="Google Shape;111;gb48e7bc9b5_3_2:notes"/>
          <p:cNvSpPr txBox="1">
            <a:spLocks noGrp="1"/>
          </p:cNvSpPr>
          <p:nvPr>
            <p:ph type="body" idx="1"/>
          </p:nvPr>
        </p:nvSpPr>
        <p:spPr>
          <a:xfrm>
            <a:off x="685800" y="4343400"/>
            <a:ext cx="5486400" cy="4114800"/>
          </a:xfrm>
          <a:ln/>
        </p:spPr>
        <p:txBody>
          <a:bodyPr wrap="square" lIns="91425" tIns="91425" rIns="91425" bIns="91425" anchor="t"/>
          <a:lstStyle/>
          <a:p>
            <a:pPr lvl="0">
              <a:spcBef>
                <a:spcPct val="0"/>
              </a:spcBef>
              <a:buClr>
                <a:srgbClr val="000000"/>
              </a:buClr>
              <a:buSzPct val="100000"/>
            </a:pPr>
            <a:endParaRPr lang="zh-CN" altLang="x-none" sz="1500">
              <a:solidFill>
                <a:srgbClr val="000000"/>
              </a:solidFill>
              <a:latin typeface="Calibri" pitchFamily="34" charset="0"/>
              <a:ea typeface="Calibri" pitchFamily="34" charset="0"/>
              <a:sym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Google Shape;126;gb54962d532_0_0:notes"/>
          <p:cNvSpPr>
            <a:spLocks noGrp="1" noRot="1" noChangeAspect="1" noTextEdit="1"/>
          </p:cNvSpPr>
          <p:nvPr>
            <p:ph type="sldImg" idx="2"/>
          </p:nvPr>
        </p:nvSpPr>
        <p:spPr>
          <a:xfrm>
            <a:off x="1143000" y="685800"/>
            <a:ext cx="4572000" cy="3429000"/>
          </a:xfrm>
          <a:custGeom>
            <a:avLst/>
            <a:gdLst/>
            <a:ahLst/>
            <a:cxnLst/>
            <a:rect l="0" t="0" r="0" b="0"/>
            <a:pathLst>
              <a:path w="120000" h="120000">
                <a:moveTo>
                  <a:pt x="0" y="0"/>
                </a:moveTo>
                <a:lnTo>
                  <a:pt x="120000" y="0"/>
                </a:lnTo>
                <a:lnTo>
                  <a:pt x="120000" y="120000"/>
                </a:lnTo>
                <a:lnTo>
                  <a:pt x="0" y="120000"/>
                </a:lnTo>
                <a:lnTo>
                  <a:pt x="0" y="0"/>
                </a:lnTo>
                <a:close/>
              </a:path>
            </a:pathLst>
          </a:custGeom>
          <a:ln/>
        </p:spPr>
      </p:sp>
      <p:sp>
        <p:nvSpPr>
          <p:cNvPr id="38914" name="Google Shape;127;gb54962d532_0_0:notes"/>
          <p:cNvSpPr txBox="1">
            <a:spLocks noGrp="1"/>
          </p:cNvSpPr>
          <p:nvPr>
            <p:ph type="body" idx="1"/>
          </p:nvPr>
        </p:nvSpPr>
        <p:spPr>
          <a:xfrm>
            <a:off x="685800" y="4343400"/>
            <a:ext cx="5486400" cy="4114800"/>
          </a:xfrm>
          <a:ln/>
        </p:spPr>
        <p:txBody>
          <a:bodyPr wrap="square" lIns="91425" tIns="91425" rIns="91425" bIns="91425" anchor="t"/>
          <a:lstStyle/>
          <a:p>
            <a:pPr lvl="0">
              <a:spcBef>
                <a:spcPct val="0"/>
              </a:spcBef>
            </a:pPr>
            <a:endParaRPr lang="zh-CN" altLang="x-non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Google Shape;135;gaa549b62e9_0_1689:notes"/>
          <p:cNvSpPr txBox="1">
            <a:spLocks noGrp="1"/>
          </p:cNvSpPr>
          <p:nvPr>
            <p:ph type="body" idx="1"/>
          </p:nvPr>
        </p:nvSpPr>
        <p:spPr>
          <a:xfrm>
            <a:off x="685800" y="4400550"/>
            <a:ext cx="5486400" cy="3600450"/>
          </a:xfrm>
          <a:ln/>
        </p:spPr>
        <p:txBody>
          <a:bodyPr wrap="square" lIns="91425" tIns="91425" rIns="91425" bIns="91425" anchor="t"/>
          <a:lstStyle/>
          <a:p>
            <a:pPr marL="457200" lvl="0" indent="0">
              <a:spcBef>
                <a:spcPct val="0"/>
              </a:spcBef>
            </a:pPr>
            <a:endParaRPr lang="zh-CN" altLang="x-none">
              <a:solidFill>
                <a:srgbClr val="000000"/>
              </a:solidFill>
              <a:latin typeface="Proxima Nova" pitchFamily="2" charset="0"/>
              <a:ea typeface="Proxima Nova" pitchFamily="2" charset="0"/>
              <a:sym typeface="Proxima Nova" pitchFamily="2" charset="0"/>
            </a:endParaRPr>
          </a:p>
        </p:txBody>
      </p:sp>
      <p:sp>
        <p:nvSpPr>
          <p:cNvPr id="40962" name="Google Shape;136;gaa549b62e9_0_1689:notes"/>
          <p:cNvSpPr>
            <a:spLocks noGrp="1" noRot="1" noChangeAspect="1" noTextEdit="1"/>
          </p:cNvSpPr>
          <p:nvPr>
            <p:ph type="sldImg" idx="2"/>
          </p:nvPr>
        </p:nvSpPr>
        <p:spPr>
          <a:xfrm>
            <a:off x="1371600" y="1143000"/>
            <a:ext cx="4114800" cy="3086100"/>
          </a:xfrm>
          <a:custGeom>
            <a:avLst/>
            <a:gdLst/>
            <a:ahLst/>
            <a:cxnLst/>
            <a:rect l="0" t="0" r="0" b="0"/>
            <a:pathLst>
              <a:path w="120000" h="120000">
                <a:moveTo>
                  <a:pt x="0" y="0"/>
                </a:moveTo>
                <a:lnTo>
                  <a:pt x="120000" y="0"/>
                </a:lnTo>
                <a:lnTo>
                  <a:pt x="120000" y="120000"/>
                </a:lnTo>
                <a:lnTo>
                  <a:pt x="0" y="120000"/>
                </a:lnTo>
                <a:lnTo>
                  <a:pt x="0" y="0"/>
                </a:lnTo>
                <a:close/>
              </a:path>
            </a:pathLst>
          </a:custGeo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Google Shape;152;gbcb0ce73a6_0_0:notes"/>
          <p:cNvSpPr>
            <a:spLocks noGrp="1" noRot="1" noChangeAspect="1" noTextEdit="1"/>
          </p:cNvSpPr>
          <p:nvPr>
            <p:ph type="sldImg" idx="2"/>
          </p:nvPr>
        </p:nvSpPr>
        <p:spPr>
          <a:xfrm>
            <a:off x="1143000" y="685800"/>
            <a:ext cx="4572000" cy="3429000"/>
          </a:xfrm>
          <a:custGeom>
            <a:avLst/>
            <a:gdLst/>
            <a:ahLst/>
            <a:cxnLst/>
            <a:rect l="0" t="0" r="0" b="0"/>
            <a:pathLst>
              <a:path w="120000" h="120000">
                <a:moveTo>
                  <a:pt x="0" y="0"/>
                </a:moveTo>
                <a:lnTo>
                  <a:pt x="120000" y="0"/>
                </a:lnTo>
                <a:lnTo>
                  <a:pt x="120000" y="120000"/>
                </a:lnTo>
                <a:lnTo>
                  <a:pt x="0" y="120000"/>
                </a:lnTo>
                <a:lnTo>
                  <a:pt x="0" y="0"/>
                </a:lnTo>
                <a:close/>
              </a:path>
            </a:pathLst>
          </a:custGeom>
          <a:ln/>
        </p:spPr>
      </p:sp>
      <p:sp>
        <p:nvSpPr>
          <p:cNvPr id="43010" name="Google Shape;153;gbcb0ce73a6_0_0:notes"/>
          <p:cNvSpPr txBox="1">
            <a:spLocks noGrp="1"/>
          </p:cNvSpPr>
          <p:nvPr>
            <p:ph type="body" idx="1"/>
          </p:nvPr>
        </p:nvSpPr>
        <p:spPr>
          <a:xfrm>
            <a:off x="685800" y="4343400"/>
            <a:ext cx="5486400" cy="4114800"/>
          </a:xfrm>
          <a:ln/>
        </p:spPr>
        <p:txBody>
          <a:bodyPr wrap="square" lIns="91425" tIns="91425" rIns="91425" bIns="91425" anchor="t"/>
          <a:lstStyle/>
          <a:p>
            <a:pPr lvl="0">
              <a:spcBef>
                <a:spcPct val="0"/>
              </a:spcBef>
            </a:pPr>
            <a:endParaRPr lang="zh-CN" altLang="x-none">
              <a:solidFill>
                <a:srgbClr val="000000"/>
              </a:solidFill>
              <a:latin typeface="Lato" pitchFamily="34" charset="0"/>
              <a:ea typeface="Lato" pitchFamily="34" charset="0"/>
              <a:sym typeface="Lato"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Google Shape;158;gbcb0ce73a6_0_12:notes"/>
          <p:cNvSpPr>
            <a:spLocks noGrp="1" noRot="1" noChangeAspect="1" noTextEdit="1"/>
          </p:cNvSpPr>
          <p:nvPr>
            <p:ph type="sldImg" idx="2"/>
          </p:nvPr>
        </p:nvSpPr>
        <p:spPr>
          <a:xfrm>
            <a:off x="1143000" y="685800"/>
            <a:ext cx="4572000" cy="3429000"/>
          </a:xfrm>
          <a:custGeom>
            <a:avLst/>
            <a:gdLst/>
            <a:ahLst/>
            <a:cxnLst/>
            <a:rect l="0" t="0" r="0" b="0"/>
            <a:pathLst>
              <a:path w="120000" h="120000">
                <a:moveTo>
                  <a:pt x="0" y="0"/>
                </a:moveTo>
                <a:lnTo>
                  <a:pt x="120000" y="0"/>
                </a:lnTo>
                <a:lnTo>
                  <a:pt x="120000" y="120000"/>
                </a:lnTo>
                <a:lnTo>
                  <a:pt x="0" y="120000"/>
                </a:lnTo>
                <a:lnTo>
                  <a:pt x="0" y="0"/>
                </a:lnTo>
                <a:close/>
              </a:path>
            </a:pathLst>
          </a:custGeom>
          <a:ln/>
        </p:spPr>
      </p:sp>
      <p:sp>
        <p:nvSpPr>
          <p:cNvPr id="45058" name="Google Shape;159;gbcb0ce73a6_0_12:notes"/>
          <p:cNvSpPr txBox="1">
            <a:spLocks noGrp="1"/>
          </p:cNvSpPr>
          <p:nvPr>
            <p:ph type="body" idx="1"/>
          </p:nvPr>
        </p:nvSpPr>
        <p:spPr>
          <a:xfrm>
            <a:off x="685800" y="4343400"/>
            <a:ext cx="5486400" cy="4114800"/>
          </a:xfrm>
          <a:ln/>
        </p:spPr>
        <p:txBody>
          <a:bodyPr wrap="square" lIns="91425" tIns="91425" rIns="91425" bIns="91425" anchor="t"/>
          <a:lstStyle/>
          <a:p>
            <a:pPr lvl="0">
              <a:spcBef>
                <a:spcPct val="0"/>
              </a:spcBef>
            </a:pPr>
            <a:endParaRPr lang="zh-CN" altLang="x-none">
              <a:solidFill>
                <a:srgbClr val="000000"/>
              </a:solidFill>
              <a:latin typeface="Lato" pitchFamily="34" charset="0"/>
              <a:ea typeface="Lato" pitchFamily="34" charset="0"/>
              <a:sym typeface="Lato"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Google Shape;165;gb761e9b028_6_46:notes"/>
          <p:cNvSpPr>
            <a:spLocks noGrp="1" noRot="1" noChangeAspect="1" noTextEdit="1"/>
          </p:cNvSpPr>
          <p:nvPr>
            <p:ph type="sldImg" idx="2"/>
          </p:nvPr>
        </p:nvSpPr>
        <p:spPr>
          <a:xfrm>
            <a:off x="1143000" y="685800"/>
            <a:ext cx="4572000" cy="3429000"/>
          </a:xfrm>
          <a:custGeom>
            <a:avLst/>
            <a:gdLst/>
            <a:ahLst/>
            <a:cxnLst/>
            <a:rect l="0" t="0" r="0" b="0"/>
            <a:pathLst>
              <a:path w="120000" h="120000">
                <a:moveTo>
                  <a:pt x="0" y="0"/>
                </a:moveTo>
                <a:lnTo>
                  <a:pt x="120000" y="0"/>
                </a:lnTo>
                <a:lnTo>
                  <a:pt x="120000" y="120000"/>
                </a:lnTo>
                <a:lnTo>
                  <a:pt x="0" y="120000"/>
                </a:lnTo>
                <a:lnTo>
                  <a:pt x="0" y="0"/>
                </a:lnTo>
                <a:close/>
              </a:path>
            </a:pathLst>
          </a:custGeom>
          <a:ln/>
        </p:spPr>
      </p:sp>
      <p:sp>
        <p:nvSpPr>
          <p:cNvPr id="47106" name="Google Shape;166;gb761e9b028_6_46:notes"/>
          <p:cNvSpPr txBox="1">
            <a:spLocks noGrp="1"/>
          </p:cNvSpPr>
          <p:nvPr>
            <p:ph type="body" idx="1"/>
          </p:nvPr>
        </p:nvSpPr>
        <p:spPr>
          <a:xfrm>
            <a:off x="685800" y="4343400"/>
            <a:ext cx="5486400" cy="4114800"/>
          </a:xfrm>
          <a:ln/>
        </p:spPr>
        <p:txBody>
          <a:bodyPr wrap="square" lIns="91425" tIns="91425" rIns="91425" bIns="91425" anchor="t"/>
          <a:lstStyle/>
          <a:p>
            <a:pPr lvl="0">
              <a:spcBef>
                <a:spcPct val="0"/>
              </a:spcBef>
            </a:pPr>
            <a:endParaRPr lang="zh-CN" altLang="x-none">
              <a:solidFill>
                <a:srgbClr val="000000"/>
              </a:solidFill>
              <a:latin typeface="Lato" pitchFamily="34" charset="0"/>
              <a:ea typeface="Lato" pitchFamily="34" charset="0"/>
              <a:sym typeface="Lato"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Google Shape;172;g7964fd4f4e_2_11:notes"/>
          <p:cNvSpPr>
            <a:spLocks noGrp="1" noRot="1" noChangeAspect="1" noTextEdit="1"/>
          </p:cNvSpPr>
          <p:nvPr>
            <p:ph type="sldImg" idx="2"/>
          </p:nvPr>
        </p:nvSpPr>
        <p:spPr>
          <a:xfrm>
            <a:off x="1143000" y="685800"/>
            <a:ext cx="4572000" cy="3429000"/>
          </a:xfrm>
          <a:custGeom>
            <a:avLst/>
            <a:gdLst/>
            <a:ahLst/>
            <a:cxnLst/>
            <a:rect l="0" t="0" r="0" b="0"/>
            <a:pathLst>
              <a:path w="120000" h="120000">
                <a:moveTo>
                  <a:pt x="0" y="0"/>
                </a:moveTo>
                <a:lnTo>
                  <a:pt x="120000" y="0"/>
                </a:lnTo>
                <a:lnTo>
                  <a:pt x="120000" y="120000"/>
                </a:lnTo>
                <a:lnTo>
                  <a:pt x="0" y="120000"/>
                </a:lnTo>
                <a:lnTo>
                  <a:pt x="0" y="0"/>
                </a:lnTo>
                <a:close/>
              </a:path>
            </a:pathLst>
          </a:custGeom>
          <a:ln/>
        </p:spPr>
      </p:sp>
      <p:sp>
        <p:nvSpPr>
          <p:cNvPr id="49154" name="Google Shape;173;g7964fd4f4e_2_11:notes"/>
          <p:cNvSpPr txBox="1">
            <a:spLocks noGrp="1"/>
          </p:cNvSpPr>
          <p:nvPr>
            <p:ph type="body" idx="1"/>
          </p:nvPr>
        </p:nvSpPr>
        <p:spPr>
          <a:xfrm>
            <a:off x="685800" y="4343400"/>
            <a:ext cx="5486400" cy="4114800"/>
          </a:xfrm>
          <a:ln/>
        </p:spPr>
        <p:txBody>
          <a:bodyPr wrap="square" lIns="91425" tIns="91425" rIns="91425" bIns="91425" anchor="t"/>
          <a:lstStyle/>
          <a:p>
            <a:pPr marL="457200" lvl="0" indent="0">
              <a:spcBef>
                <a:spcPct val="0"/>
              </a:spcBef>
            </a:pPr>
            <a:endParaRPr lang="zh-CN" altLang="x-none">
              <a:solidFill>
                <a:srgbClr val="000000"/>
              </a:solidFill>
              <a:latin typeface="Lato" pitchFamily="34" charset="0"/>
              <a:ea typeface="Lato" pitchFamily="34" charset="0"/>
              <a:sym typeface="Lato"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Google Shape;190;gc304ff79fd_0_0:notes"/>
          <p:cNvSpPr>
            <a:spLocks noGrp="1" noRot="1" noChangeAspect="1" noTextEdit="1"/>
          </p:cNvSpPr>
          <p:nvPr>
            <p:ph type="sldImg" idx="2"/>
          </p:nvPr>
        </p:nvSpPr>
        <p:spPr>
          <a:xfrm>
            <a:off x="1143000" y="685800"/>
            <a:ext cx="4572000" cy="3429000"/>
          </a:xfrm>
          <a:custGeom>
            <a:avLst/>
            <a:gdLst/>
            <a:ahLst/>
            <a:cxnLst/>
            <a:rect l="0" t="0" r="0" b="0"/>
            <a:pathLst>
              <a:path w="120000" h="120000">
                <a:moveTo>
                  <a:pt x="0" y="0"/>
                </a:moveTo>
                <a:lnTo>
                  <a:pt x="120000" y="0"/>
                </a:lnTo>
                <a:lnTo>
                  <a:pt x="120000" y="120000"/>
                </a:lnTo>
                <a:lnTo>
                  <a:pt x="0" y="120000"/>
                </a:lnTo>
                <a:lnTo>
                  <a:pt x="0" y="0"/>
                </a:lnTo>
                <a:close/>
              </a:path>
            </a:pathLst>
          </a:custGeom>
          <a:ln/>
        </p:spPr>
      </p:sp>
      <p:sp>
        <p:nvSpPr>
          <p:cNvPr id="51202" name="Google Shape;191;gc304ff79fd_0_0:notes"/>
          <p:cNvSpPr txBox="1">
            <a:spLocks noGrp="1"/>
          </p:cNvSpPr>
          <p:nvPr>
            <p:ph type="body" idx="1"/>
          </p:nvPr>
        </p:nvSpPr>
        <p:spPr>
          <a:xfrm>
            <a:off x="685800" y="4343400"/>
            <a:ext cx="5486400" cy="4114800"/>
          </a:xfrm>
          <a:ln/>
        </p:spPr>
        <p:txBody>
          <a:bodyPr wrap="square" lIns="91425" tIns="91425" rIns="91425" bIns="91425" anchor="t"/>
          <a:lstStyle/>
          <a:p>
            <a:pPr marL="457200" lvl="0" indent="0">
              <a:spcBef>
                <a:spcPct val="0"/>
              </a:spcBef>
            </a:pPr>
            <a:endParaRPr lang="zh-CN" altLang="x-none">
              <a:solidFill>
                <a:srgbClr val="000000"/>
              </a:solidFill>
              <a:latin typeface="Lato" pitchFamily="34" charset="0"/>
              <a:ea typeface="Lato" pitchFamily="34" charset="0"/>
              <a:sym typeface="Lato"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8" name="Rectangle 7"/>
          <p:cNvSpPr/>
          <p:nvPr/>
        </p:nvSpPr>
        <p:spPr>
          <a:xfrm>
            <a:off x="-4762" y="2058988"/>
            <a:ext cx="9147175"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19" y="2166365"/>
            <a:ext cx="8603674" cy="1739347"/>
          </a:xfrm>
        </p:spPr>
        <p:txBody>
          <a:bodyPr/>
          <a:lstStyle>
            <a:lvl1pPr algn="ctr">
              <a:lnSpc>
                <a:spcPct val="80000"/>
              </a:lnSpc>
              <a:defRPr sz="6000" spc="0" baseline="0"/>
            </a:lvl1pPr>
          </a:lstStyle>
          <a:p>
            <a:r>
              <a:rPr lang="en-US"/>
              <a:t>Click to edit Master title style</a:t>
            </a:r>
            <a:endParaRPr lang="en-US" dirty="0"/>
          </a:p>
        </p:txBody>
      </p:sp>
      <p:sp>
        <p:nvSpPr>
          <p:cNvPr id="3" name="Subtitle 2"/>
          <p:cNvSpPr>
            <a:spLocks noGrp="1"/>
          </p:cNvSpPr>
          <p:nvPr>
            <p:ph type="subTitle" idx="1"/>
          </p:nvPr>
        </p:nvSpPr>
        <p:spPr>
          <a:xfrm>
            <a:off x="1143000" y="3970315"/>
            <a:ext cx="6858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9" name="Date Placeholder 3"/>
          <p:cNvSpPr>
            <a:spLocks noGrp="1"/>
          </p:cNvSpPr>
          <p:nvPr>
            <p:ph type="dt" sz="half" idx="2"/>
          </p:nvPr>
        </p:nvSpPr>
        <p:spPr>
          <a:xfrm>
            <a:off x="681038" y="6423025"/>
            <a:ext cx="2595563" cy="365125"/>
          </a:xfrm>
          <a:prstGeom prst="rect">
            <a:avLst/>
          </a:prstGeom>
        </p:spPr>
        <p:txBody>
          <a:bodyPr vert="horz" lIns="91440" tIns="45720" rIns="45720" bIns="45720" rtlCol="0" anchor="ctr"/>
          <a:lstStyle/>
          <a:p>
            <a:pPr eaLnBrk="1" hangingPunct="1"/>
            <a:endParaRPr lang="en-US" altLang="en-US"/>
          </a:p>
        </p:txBody>
      </p:sp>
      <p:sp>
        <p:nvSpPr>
          <p:cNvPr id="10" name="Footer Placeholder 4"/>
          <p:cNvSpPr>
            <a:spLocks noGrp="1"/>
          </p:cNvSpPr>
          <p:nvPr>
            <p:ph type="ftr" sz="quarter" idx="3"/>
          </p:nvPr>
        </p:nvSpPr>
        <p:spPr>
          <a:xfrm>
            <a:off x="4191000" y="6423025"/>
            <a:ext cx="4060825" cy="365125"/>
          </a:xfrm>
          <a:prstGeom prst="rect">
            <a:avLst/>
          </a:prstGeom>
        </p:spPr>
        <p:txBody>
          <a:bodyPr vert="horz" lIns="91440" tIns="45720" rIns="91440" bIns="45720" rtlCol="0" anchor="ctr"/>
          <a:lstStyle/>
          <a:p>
            <a:pPr algn="r" eaLnBrk="1" hangingPunct="1"/>
            <a:endParaRPr lang="en-US" altLang="en-US"/>
          </a:p>
        </p:txBody>
      </p:sp>
      <p:sp>
        <p:nvSpPr>
          <p:cNvPr id="11" name="Slide Number Placeholder 5"/>
          <p:cNvSpPr>
            <a:spLocks noGrp="1"/>
          </p:cNvSpPr>
          <p:nvPr>
            <p:ph type="sldNum" sz="quarter" idx="4"/>
          </p:nvPr>
        </p:nvSpPr>
        <p:spPr>
          <a:xfrm>
            <a:off x="8264525" y="6423025"/>
            <a:ext cx="709613" cy="365125"/>
          </a:xfrm>
          <a:prstGeom prst="rect">
            <a:avLst/>
          </a:prstGeom>
        </p:spPr>
        <p:txBody>
          <a:bodyPr vert="horz" wrap="square" lIns="45720" tIns="45720" rIns="91440" bIns="45720" numCol="1" anchor="ctr" anchorCtr="0" compatLnSpc="1"/>
          <a:lstStyle/>
          <a:p>
            <a:pPr eaLnBrk="1" hangingPunct="1"/>
            <a:fld id="{9A0DB2DC-4C9A-4742-B13C-FB6460FD3503}"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eaLnBrk="1" hangingPunct="1"/>
            <a:endParaRPr lang="en-US" altLang="en-US">
              <a:latin typeface="Corbel" pitchFamily="34" charset="0"/>
            </a:endParaRPr>
          </a:p>
        </p:txBody>
      </p:sp>
      <p:sp>
        <p:nvSpPr>
          <p:cNvPr id="5" name="Footer Placeholder 4"/>
          <p:cNvSpPr>
            <a:spLocks noGrp="1"/>
          </p:cNvSpPr>
          <p:nvPr>
            <p:ph type="ftr" sz="quarter" idx="11"/>
          </p:nvPr>
        </p:nvSpPr>
        <p:spPr/>
        <p:txBody>
          <a:bodyPr/>
          <a:lstStyle/>
          <a:p>
            <a:pPr lvl="0" eaLnBrk="1" hangingPunct="1"/>
            <a:endParaRPr lang="en-US" altLang="en-US">
              <a:latin typeface="Corbel" pitchFamily="34" charset="0"/>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tLang="en-US">
                <a:latin typeface="Corbel" pitchFamily="34" charset="0"/>
              </a:rPr>
              <a:t>‹#›</a:t>
            </a:fld>
            <a:endParaRPr lang="en-US" altLang="en-US">
              <a:latin typeface="Corbel"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2"/>
        </a:solidFill>
        <a:effectLst/>
      </p:bgPr>
    </p:bg>
    <p:spTree>
      <p:nvGrpSpPr>
        <p:cNvPr id="1" name=""/>
        <p:cNvGrpSpPr/>
        <p:nvPr/>
      </p:nvGrpSpPr>
      <p:grpSpPr>
        <a:xfrm>
          <a:off x="0" y="0"/>
          <a:ext cx="0" cy="0"/>
          <a:chOff x="0" y="0"/>
          <a:chExt cx="0" cy="0"/>
        </a:xfrm>
      </p:grpSpPr>
      <p:sp>
        <p:nvSpPr>
          <p:cNvPr id="8" name="Rectangle 7"/>
          <p:cNvSpPr/>
          <p:nvPr/>
        </p:nvSpPr>
        <p:spPr>
          <a:xfrm>
            <a:off x="6764338"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609600"/>
            <a:ext cx="1801785"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609600"/>
            <a:ext cx="5979968"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628650" y="6423025"/>
            <a:ext cx="2057400" cy="365125"/>
          </a:xfrm>
          <a:prstGeom prst="rect">
            <a:avLst/>
          </a:prstGeom>
        </p:spPr>
        <p:txBody>
          <a:bodyPr vert="horz" lIns="91440" tIns="45720" rIns="45720" bIns="45720" rtlCol="0" anchor="ctr"/>
          <a:lstStyle/>
          <a:p>
            <a:pPr eaLnBrk="1" hangingPunct="1"/>
            <a:endParaRPr lang="en-US" altLang="en-US"/>
          </a:p>
        </p:txBody>
      </p:sp>
      <p:sp>
        <p:nvSpPr>
          <p:cNvPr id="10" name="Footer Placeholder 4"/>
          <p:cNvSpPr>
            <a:spLocks noGrp="1"/>
          </p:cNvSpPr>
          <p:nvPr>
            <p:ph type="ftr" sz="quarter" idx="3"/>
          </p:nvPr>
        </p:nvSpPr>
        <p:spPr>
          <a:xfrm>
            <a:off x="2832100" y="6423025"/>
            <a:ext cx="3209925" cy="365125"/>
          </a:xfrm>
          <a:prstGeom prst="rect">
            <a:avLst/>
          </a:prstGeom>
        </p:spPr>
        <p:txBody>
          <a:bodyPr vert="horz" lIns="91440" tIns="45720" rIns="91440" bIns="45720" rtlCol="0" anchor="ctr"/>
          <a:lstStyle/>
          <a:p>
            <a:pPr algn="r" eaLnBrk="1" hangingPunct="1"/>
            <a:endParaRPr lang="en-US" altLang="en-US"/>
          </a:p>
        </p:txBody>
      </p:sp>
      <p:sp>
        <p:nvSpPr>
          <p:cNvPr id="11" name="Slide Number Placeholder 5"/>
          <p:cNvSpPr>
            <a:spLocks noGrp="1"/>
          </p:cNvSpPr>
          <p:nvPr>
            <p:ph type="sldNum" sz="quarter" idx="4"/>
          </p:nvPr>
        </p:nvSpPr>
        <p:spPr>
          <a:xfrm>
            <a:off x="6054725" y="6423025"/>
            <a:ext cx="660400" cy="365125"/>
          </a:xfrm>
          <a:prstGeom prst="rect">
            <a:avLst/>
          </a:prstGeom>
        </p:spPr>
        <p:txBody>
          <a:bodyPr vert="horz" wrap="square" lIns="45720" tIns="45720" rIns="91440" bIns="45720" numCol="1" anchor="ctr" anchorCtr="0" compatLnSpc="1"/>
          <a:lstStyle/>
          <a:p>
            <a:pPr eaLnBrk="1" hangingPunct="1"/>
            <a:fld id="{9A0DB2DC-4C9A-4742-B13C-FB6460FD3503}" type="slidenum">
              <a:rPr lang="en-US" altLang="en-US"/>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eaLnBrk="1" hangingPunct="1"/>
            <a:endParaRPr lang="en-US" altLang="en-US">
              <a:latin typeface="Corbel" pitchFamily="34" charset="0"/>
            </a:endParaRPr>
          </a:p>
        </p:txBody>
      </p:sp>
      <p:sp>
        <p:nvSpPr>
          <p:cNvPr id="6" name="Footer Placeholder 5"/>
          <p:cNvSpPr>
            <a:spLocks noGrp="1"/>
          </p:cNvSpPr>
          <p:nvPr>
            <p:ph type="ftr" sz="quarter" idx="11"/>
          </p:nvPr>
        </p:nvSpPr>
        <p:spPr/>
        <p:txBody>
          <a:bodyPr/>
          <a:lstStyle/>
          <a:p>
            <a:pPr lvl="0" eaLnBrk="1" hangingPunct="1"/>
            <a:endParaRPr lang="en-US" altLang="en-US">
              <a:latin typeface="Corbel" pitchFamily="34" charset="0"/>
            </a:endParaRP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altLang="en-US">
                <a:latin typeface="Corbel" pitchFamily="34" charset="0"/>
              </a:rPr>
              <a:t>‹#›</a:t>
            </a:fld>
            <a:endParaRPr lang="en-US" altLang="en-US">
              <a:latin typeface="Corbel"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bg2"/>
        </a:solidFill>
        <a:effectLst/>
      </p:bgPr>
    </p:bg>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130625" y="366667"/>
            <a:ext cx="8701800" cy="990400"/>
          </a:xfrm>
          <a:prstGeom prst="rect">
            <a:avLst/>
          </a:prstGeom>
        </p:spPr>
        <p:txBody>
          <a:bodyPr spcFirstLastPara="1" wrap="square" lIns="91425" tIns="91425" rIns="91425" bIns="91425" anchor="t" anchorCtr="0">
            <a:noAutofit/>
          </a:bodyPr>
          <a:lstStyle>
            <a:lvl1pPr lvl="0" rtl="0">
              <a:spcBef>
                <a:spcPts val="0"/>
              </a:spcBef>
              <a:spcAft>
                <a:spcPts val="0"/>
              </a:spcAft>
              <a:buSzPts val="2900"/>
              <a:buNone/>
              <a:defRPr/>
            </a:lvl1pPr>
            <a:lvl2pPr lvl="1" rtl="0">
              <a:spcBef>
                <a:spcPts val="0"/>
              </a:spcBef>
              <a:spcAft>
                <a:spcPts val="0"/>
              </a:spcAft>
              <a:buSzPts val="2900"/>
              <a:buNone/>
              <a:defRPr/>
            </a:lvl2pPr>
            <a:lvl3pPr lvl="2" rtl="0">
              <a:spcBef>
                <a:spcPts val="0"/>
              </a:spcBef>
              <a:spcAft>
                <a:spcPts val="0"/>
              </a:spcAft>
              <a:buSzPts val="2900"/>
              <a:buNone/>
              <a:defRPr/>
            </a:lvl3pPr>
            <a:lvl4pPr lvl="3" rtl="0">
              <a:spcBef>
                <a:spcPts val="0"/>
              </a:spcBef>
              <a:spcAft>
                <a:spcPts val="0"/>
              </a:spcAft>
              <a:buSzPts val="2900"/>
              <a:buNone/>
              <a:defRPr/>
            </a:lvl4pPr>
            <a:lvl5pPr lvl="4" rtl="0">
              <a:spcBef>
                <a:spcPts val="0"/>
              </a:spcBef>
              <a:spcAft>
                <a:spcPts val="0"/>
              </a:spcAft>
              <a:buSzPts val="2900"/>
              <a:buNone/>
              <a:defRPr/>
            </a:lvl5pPr>
            <a:lvl6pPr lvl="5" rtl="0">
              <a:spcBef>
                <a:spcPts val="0"/>
              </a:spcBef>
              <a:spcAft>
                <a:spcPts val="0"/>
              </a:spcAft>
              <a:buSzPts val="2900"/>
              <a:buNone/>
              <a:defRPr/>
            </a:lvl6pPr>
            <a:lvl7pPr lvl="6" rtl="0">
              <a:spcBef>
                <a:spcPts val="0"/>
              </a:spcBef>
              <a:spcAft>
                <a:spcPts val="0"/>
              </a:spcAft>
              <a:buSzPts val="2900"/>
              <a:buNone/>
              <a:defRPr/>
            </a:lvl7pPr>
            <a:lvl8pPr lvl="7" rtl="0">
              <a:spcBef>
                <a:spcPts val="0"/>
              </a:spcBef>
              <a:spcAft>
                <a:spcPts val="0"/>
              </a:spcAft>
              <a:buSzPts val="2900"/>
              <a:buNone/>
              <a:defRPr/>
            </a:lvl8pPr>
            <a:lvl9pPr lvl="8" rtl="0">
              <a:spcBef>
                <a:spcPts val="0"/>
              </a:spcBef>
              <a:spcAft>
                <a:spcPts val="0"/>
              </a:spcAft>
              <a:buSzPts val="2900"/>
              <a:buNone/>
              <a:defRPr/>
            </a:lvl9pPr>
          </a:lstStyle>
          <a:p>
            <a:endParaRPr/>
          </a:p>
        </p:txBody>
      </p:sp>
      <p:sp>
        <p:nvSpPr>
          <p:cNvPr id="71" name="Google Shape;71;p17"/>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 name="Google Shape;72;p17"/>
          <p:cNvSpPr txBox="1">
            <a:spLocks noGrp="1"/>
          </p:cNvSpPr>
          <p:nvPr>
            <p:ph type="sldNum" idx="4"/>
          </p:nvPr>
        </p:nvSpPr>
        <p:spPr>
          <a:xfrm>
            <a:off x="8472488" y="6218238"/>
            <a:ext cx="549275" cy="523875"/>
          </a:xfrm>
          <a:prstGeom prst="rect">
            <a:avLst/>
          </a:prstGeom>
        </p:spPr>
        <p:txBody>
          <a:bodyPr spcFirstLastPara="1" vert="horz" wrap="square" lIns="91425" tIns="91425" rIns="91425" bIns="91425" numCol="1" anchor="ctr" anchorCtr="0" compatLnSpc="1">
            <a:noAutofit/>
          </a:bodyPr>
          <a:lstStyle/>
          <a:p>
            <a:pPr algn="r" eaLnBrk="1" hangingPunct="1"/>
            <a:fld id="{9A0DB2DC-4C9A-4742-B13C-FB6460FD3503}" type="slidenum">
              <a:rPr lang="x-none" altLang="x-none"/>
              <a:t>‹#›</a:t>
            </a:fld>
            <a:endParaRPr lang="x-none" altLang="x-none"/>
          </a:p>
        </p:txBody>
      </p:sp>
      <p:sp>
        <p:nvSpPr>
          <p:cNvPr id="2" name="Date Placeholder 1"/>
          <p:cNvSpPr>
            <a:spLocks noGrp="1"/>
          </p:cNvSpPr>
          <p:nvPr>
            <p:ph type="dt" sz="half" idx="10"/>
          </p:nvPr>
        </p:nvSpPr>
        <p:spPr/>
        <p:txBody>
          <a:bodyPr/>
          <a:lstStyle/>
          <a:p>
            <a:pPr lvl="0" eaLnBrk="1" hangingPunct="1"/>
            <a:endParaRPr lang="en-US" altLang="en-US">
              <a:latin typeface="Corbel" pitchFamily="34" charset="0"/>
            </a:endParaRPr>
          </a:p>
        </p:txBody>
      </p:sp>
      <p:sp>
        <p:nvSpPr>
          <p:cNvPr id="3" name="Footer Placeholder 2"/>
          <p:cNvSpPr>
            <a:spLocks noGrp="1"/>
          </p:cNvSpPr>
          <p:nvPr>
            <p:ph type="ftr" sz="quarter" idx="11"/>
          </p:nvPr>
        </p:nvSpPr>
        <p:spPr/>
        <p:txBody>
          <a:bodyPr/>
          <a:lstStyle/>
          <a:p>
            <a:pPr lvl="0" eaLnBrk="1" hangingPunct="1"/>
            <a:endParaRPr lang="en-US" altLang="en-US">
              <a:latin typeface="Corbel"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eaLnBrk="1" hangingPunct="1"/>
            <a:endParaRPr lang="en-US" altLang="en-US">
              <a:latin typeface="Corbel" pitchFamily="34" charset="0"/>
            </a:endParaRPr>
          </a:p>
        </p:txBody>
      </p:sp>
      <p:sp>
        <p:nvSpPr>
          <p:cNvPr id="5" name="Footer Placeholder 4"/>
          <p:cNvSpPr>
            <a:spLocks noGrp="1"/>
          </p:cNvSpPr>
          <p:nvPr>
            <p:ph type="ftr" sz="quarter" idx="11"/>
          </p:nvPr>
        </p:nvSpPr>
        <p:spPr/>
        <p:txBody>
          <a:bodyPr/>
          <a:lstStyle/>
          <a:p>
            <a:pPr lvl="0" eaLnBrk="1" hangingPunct="1"/>
            <a:endParaRPr lang="en-US" altLang="en-US">
              <a:latin typeface="Corbel" pitchFamily="34" charset="0"/>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tLang="en-US">
                <a:latin typeface="Corbel" pitchFamily="34" charset="0"/>
              </a:rPr>
              <a:t>‹#›</a:t>
            </a:fld>
            <a:endParaRPr lang="en-US" altLang="en-US">
              <a:latin typeface="Corbel"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4762" y="2058988"/>
            <a:ext cx="9147175"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oAutofit/>
          </a:bodyPr>
          <a:lstStyle>
            <a:lvl1pPr algn="ctr">
              <a:lnSpc>
                <a:spcPct val="80000"/>
              </a:lnSpc>
              <a:defRPr sz="6000" b="0" spc="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4893" y="3984400"/>
            <a:ext cx="7886700" cy="1174639"/>
          </a:xfrm>
        </p:spPr>
        <p:txBody>
          <a:bodyPr>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Date Placeholder 3"/>
          <p:cNvSpPr>
            <a:spLocks noGrp="1"/>
          </p:cNvSpPr>
          <p:nvPr>
            <p:ph type="dt" sz="half" idx="2"/>
          </p:nvPr>
        </p:nvSpPr>
        <p:spPr>
          <a:xfrm>
            <a:off x="681038" y="6423025"/>
            <a:ext cx="2595563" cy="365125"/>
          </a:xfrm>
          <a:prstGeom prst="rect">
            <a:avLst/>
          </a:prstGeom>
        </p:spPr>
        <p:txBody>
          <a:bodyPr vert="horz" lIns="91440" tIns="45720" rIns="45720" bIns="45720" rtlCol="0" anchor="ctr"/>
          <a:lstStyle/>
          <a:p>
            <a:pPr eaLnBrk="1" hangingPunct="1"/>
            <a:endParaRPr lang="en-US" altLang="en-US">
              <a:solidFill>
                <a:schemeClr val="tx2"/>
              </a:solidFill>
            </a:endParaRPr>
          </a:p>
        </p:txBody>
      </p:sp>
      <p:sp>
        <p:nvSpPr>
          <p:cNvPr id="10" name="Footer Placeholder 4"/>
          <p:cNvSpPr>
            <a:spLocks noGrp="1"/>
          </p:cNvSpPr>
          <p:nvPr>
            <p:ph type="ftr" sz="quarter" idx="3"/>
          </p:nvPr>
        </p:nvSpPr>
        <p:spPr>
          <a:xfrm>
            <a:off x="4191000" y="6423025"/>
            <a:ext cx="4060825" cy="365125"/>
          </a:xfrm>
          <a:prstGeom prst="rect">
            <a:avLst/>
          </a:prstGeom>
        </p:spPr>
        <p:txBody>
          <a:bodyPr vert="horz" lIns="91440" tIns="45720" rIns="91440" bIns="45720" rtlCol="0" anchor="ctr"/>
          <a:lstStyle/>
          <a:p>
            <a:pPr algn="r" eaLnBrk="1" hangingPunct="1"/>
            <a:endParaRPr lang="en-US" altLang="en-US">
              <a:solidFill>
                <a:schemeClr val="tx2"/>
              </a:solidFill>
            </a:endParaRPr>
          </a:p>
        </p:txBody>
      </p:sp>
      <p:sp>
        <p:nvSpPr>
          <p:cNvPr id="11" name="Slide Number Placeholder 5"/>
          <p:cNvSpPr>
            <a:spLocks noGrp="1"/>
          </p:cNvSpPr>
          <p:nvPr>
            <p:ph type="sldNum" sz="quarter" idx="4"/>
          </p:nvPr>
        </p:nvSpPr>
        <p:spPr>
          <a:xfrm>
            <a:off x="8264525" y="6423025"/>
            <a:ext cx="709613" cy="365125"/>
          </a:xfrm>
          <a:prstGeom prst="rect">
            <a:avLst/>
          </a:prstGeom>
        </p:spPr>
        <p:txBody>
          <a:bodyPr vert="horz" wrap="square" lIns="45720" tIns="45720" rIns="91440" bIns="45720" numCol="1" anchor="ctr" anchorCtr="0" compatLnSpc="1"/>
          <a:lstStyle/>
          <a:p>
            <a:pPr eaLnBrk="1" hangingPunct="1"/>
            <a:fld id="{9A0DB2DC-4C9A-4742-B13C-FB6460FD3503}" type="slidenum">
              <a:rPr lang="en-US" altLang="en-US">
                <a:solidFill>
                  <a:schemeClr val="tx2"/>
                </a:solidFill>
              </a:rPr>
              <a:t>‹#›</a:t>
            </a:fld>
            <a:endParaRPr lang="en-US" altLang="en-US">
              <a:solidFill>
                <a:schemeClr val="tx2"/>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797"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2011680"/>
            <a:ext cx="365760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pPr lvl="0" eaLnBrk="1" hangingPunct="1"/>
            <a:endParaRPr lang="en-US" altLang="en-US">
              <a:latin typeface="Corbel" pitchFamily="34" charset="0"/>
            </a:endParaRPr>
          </a:p>
        </p:txBody>
      </p:sp>
      <p:sp>
        <p:nvSpPr>
          <p:cNvPr id="5" name="Footer Placeholder 4"/>
          <p:cNvSpPr>
            <a:spLocks noGrp="1"/>
          </p:cNvSpPr>
          <p:nvPr>
            <p:ph type="ftr" sz="quarter" idx="11"/>
          </p:nvPr>
        </p:nvSpPr>
        <p:spPr/>
        <p:txBody>
          <a:bodyPr/>
          <a:lstStyle/>
          <a:p>
            <a:pPr lvl="0" eaLnBrk="1" hangingPunct="1"/>
            <a:endParaRPr lang="en-US" altLang="en-US">
              <a:latin typeface="Corbel" pitchFamily="34" charset="0"/>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tLang="en-US">
                <a:latin typeface="Corbel" pitchFamily="34" charset="0"/>
              </a:rPr>
              <a:t>‹#›</a:t>
            </a:fld>
            <a:endParaRPr lang="en-US" altLang="en-US">
              <a:latin typeface="Corbel"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2656566"/>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428" y="1913470"/>
            <a:ext cx="3657600" cy="743094"/>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00428" y="2656564"/>
            <a:ext cx="365760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pPr lvl="0" eaLnBrk="1" hangingPunct="1"/>
            <a:endParaRPr lang="en-US" altLang="en-US">
              <a:latin typeface="Corbel" pitchFamily="34" charset="0"/>
            </a:endParaRPr>
          </a:p>
        </p:txBody>
      </p:sp>
      <p:sp>
        <p:nvSpPr>
          <p:cNvPr id="7" name="Footer Placeholder 6"/>
          <p:cNvSpPr>
            <a:spLocks noGrp="1"/>
          </p:cNvSpPr>
          <p:nvPr>
            <p:ph type="ftr" sz="quarter" idx="11"/>
          </p:nvPr>
        </p:nvSpPr>
        <p:spPr/>
        <p:txBody>
          <a:bodyPr/>
          <a:lstStyle/>
          <a:p>
            <a:pPr lvl="0" eaLnBrk="1" hangingPunct="1"/>
            <a:endParaRPr lang="en-US" altLang="en-US">
              <a:latin typeface="Corbel" pitchFamily="34" charset="0"/>
            </a:endParaRPr>
          </a:p>
        </p:txBody>
      </p:sp>
      <p:sp>
        <p:nvSpPr>
          <p:cNvPr id="8" name="Slide Number Placeholder 7"/>
          <p:cNvSpPr>
            <a:spLocks noGrp="1"/>
          </p:cNvSpPr>
          <p:nvPr>
            <p:ph type="sldNum" sz="quarter" idx="12"/>
          </p:nvPr>
        </p:nvSpPr>
        <p:spPr/>
        <p:txBody>
          <a:bodyPr/>
          <a:lstStyle/>
          <a:p>
            <a:pPr lvl="0" eaLnBrk="1" hangingPunct="1"/>
            <a:fld id="{9A0DB2DC-4C9A-4742-B13C-FB6460FD3503}" type="slidenum">
              <a:rPr lang="en-US" altLang="en-US">
                <a:latin typeface="Corbel" pitchFamily="34" charset="0"/>
              </a:rPr>
              <a:t>‹#›</a:t>
            </a:fld>
            <a:endParaRPr lang="en-US" altLang="en-US">
              <a:latin typeface="Corbel"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lvl="0" eaLnBrk="1" hangingPunct="1"/>
            <a:endParaRPr lang="en-US" altLang="en-US">
              <a:latin typeface="Corbel" pitchFamily="34" charset="0"/>
            </a:endParaRPr>
          </a:p>
        </p:txBody>
      </p:sp>
      <p:sp>
        <p:nvSpPr>
          <p:cNvPr id="4" name="Footer Placeholder 3"/>
          <p:cNvSpPr>
            <a:spLocks noGrp="1"/>
          </p:cNvSpPr>
          <p:nvPr>
            <p:ph type="ftr" sz="quarter" idx="11"/>
          </p:nvPr>
        </p:nvSpPr>
        <p:spPr/>
        <p:txBody>
          <a:bodyPr/>
          <a:lstStyle/>
          <a:p>
            <a:pPr lvl="0" eaLnBrk="1" hangingPunct="1"/>
            <a:endParaRPr lang="en-US" altLang="en-US">
              <a:latin typeface="Corbel" pitchFamily="34" charset="0"/>
            </a:endParaRPr>
          </a:p>
        </p:txBody>
      </p:sp>
      <p:sp>
        <p:nvSpPr>
          <p:cNvPr id="5" name="Slide Number Placeholder 4"/>
          <p:cNvSpPr>
            <a:spLocks noGrp="1"/>
          </p:cNvSpPr>
          <p:nvPr>
            <p:ph type="sldNum" sz="quarter" idx="12"/>
          </p:nvPr>
        </p:nvSpPr>
        <p:spPr/>
        <p:txBody>
          <a:bodyPr/>
          <a:lstStyle/>
          <a:p>
            <a:pPr lvl="0" eaLnBrk="1" hangingPunct="1"/>
            <a:fld id="{9A0DB2DC-4C9A-4742-B13C-FB6460FD3503}" type="slidenum">
              <a:rPr lang="en-US" altLang="en-US">
                <a:latin typeface="Corbel" pitchFamily="34" charset="0"/>
              </a:rPr>
              <a:t>‹#›</a:t>
            </a:fld>
            <a:endParaRPr lang="en-US" altLang="en-US">
              <a:latin typeface="Corbel"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8" name="Date Placeholder 1"/>
          <p:cNvSpPr>
            <a:spLocks noGrp="1"/>
          </p:cNvSpPr>
          <p:nvPr>
            <p:ph type="dt" sz="half" idx="2"/>
          </p:nvPr>
        </p:nvSpPr>
        <p:spPr>
          <a:xfrm>
            <a:off x="681038" y="6423025"/>
            <a:ext cx="2595563" cy="365125"/>
          </a:xfrm>
          <a:prstGeom prst="rect">
            <a:avLst/>
          </a:prstGeom>
        </p:spPr>
        <p:txBody>
          <a:bodyPr vert="horz" lIns="91440" tIns="45720" rIns="45720" bIns="45720" rtlCol="0" anchor="ctr"/>
          <a:lstStyle/>
          <a:p>
            <a:pPr eaLnBrk="1" hangingPunct="1"/>
            <a:endParaRPr lang="en-US" altLang="en-US"/>
          </a:p>
        </p:txBody>
      </p:sp>
      <p:sp>
        <p:nvSpPr>
          <p:cNvPr id="9" name="Footer Placeholder 2"/>
          <p:cNvSpPr>
            <a:spLocks noGrp="1"/>
          </p:cNvSpPr>
          <p:nvPr>
            <p:ph type="ftr" sz="quarter" idx="3"/>
          </p:nvPr>
        </p:nvSpPr>
        <p:spPr>
          <a:xfrm>
            <a:off x="4191000" y="6423025"/>
            <a:ext cx="4060825" cy="365125"/>
          </a:xfrm>
          <a:prstGeom prst="rect">
            <a:avLst/>
          </a:prstGeom>
        </p:spPr>
        <p:txBody>
          <a:bodyPr vert="horz" lIns="91440" tIns="45720" rIns="91440" bIns="45720" rtlCol="0" anchor="ctr"/>
          <a:lstStyle/>
          <a:p>
            <a:pPr algn="r" eaLnBrk="1" hangingPunct="1"/>
            <a:endParaRPr lang="en-US" altLang="en-US"/>
          </a:p>
        </p:txBody>
      </p:sp>
      <p:sp>
        <p:nvSpPr>
          <p:cNvPr id="10" name="Slide Number Placeholder 3"/>
          <p:cNvSpPr>
            <a:spLocks noGrp="1"/>
          </p:cNvSpPr>
          <p:nvPr>
            <p:ph type="sldNum" sz="quarter" idx="4"/>
          </p:nvPr>
        </p:nvSpPr>
        <p:spPr>
          <a:xfrm>
            <a:off x="8264525" y="6423025"/>
            <a:ext cx="709613" cy="365125"/>
          </a:xfrm>
          <a:prstGeom prst="rect">
            <a:avLst/>
          </a:prstGeom>
        </p:spPr>
        <p:txBody>
          <a:bodyPr vert="horz" wrap="square" lIns="45720" tIns="45720" rIns="91440" bIns="45720" numCol="1" anchor="ctr" anchorCtr="0" compatLnSpc="1"/>
          <a:lstStyle/>
          <a:p>
            <a:pPr eaLnBrk="1" hangingPunct="1"/>
            <a:fld id="{9A0DB2DC-4C9A-4742-B13C-FB6460FD3503}"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85800" y="2148840"/>
            <a:ext cx="4572000" cy="38404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892568" y="2147487"/>
            <a:ext cx="2560320" cy="3432319"/>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 name="Date Placeholder 1"/>
          <p:cNvSpPr>
            <a:spLocks noGrp="1"/>
          </p:cNvSpPr>
          <p:nvPr>
            <p:ph type="dt" sz="half" idx="10"/>
          </p:nvPr>
        </p:nvSpPr>
        <p:spPr/>
        <p:txBody>
          <a:bodyPr/>
          <a:lstStyle/>
          <a:p>
            <a:pPr lvl="0" eaLnBrk="1" hangingPunct="1"/>
            <a:endParaRPr lang="en-US" altLang="en-US">
              <a:latin typeface="Corbel" pitchFamily="34" charset="0"/>
            </a:endParaRPr>
          </a:p>
        </p:txBody>
      </p:sp>
      <p:sp>
        <p:nvSpPr>
          <p:cNvPr id="5" name="Footer Placeholder 4"/>
          <p:cNvSpPr>
            <a:spLocks noGrp="1"/>
          </p:cNvSpPr>
          <p:nvPr>
            <p:ph type="ftr" sz="quarter" idx="11"/>
          </p:nvPr>
        </p:nvSpPr>
        <p:spPr/>
        <p:txBody>
          <a:bodyPr/>
          <a:lstStyle/>
          <a:p>
            <a:pPr lvl="0" eaLnBrk="1" hangingPunct="1"/>
            <a:endParaRPr lang="en-US" altLang="en-US">
              <a:latin typeface="Corbel" pitchFamily="34" charset="0"/>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tLang="en-US">
                <a:latin typeface="Corbel" pitchFamily="34" charset="0"/>
              </a:rPr>
              <a:t>‹#›</a:t>
            </a:fld>
            <a:endParaRPr lang="en-US" altLang="en-US">
              <a:latin typeface="Corbel"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685800" y="2211494"/>
            <a:ext cx="4754880" cy="3840480"/>
          </a:xfrm>
          <a:solidFill>
            <a:schemeClr val="tx2">
              <a:lumMod val="60000"/>
              <a:lumOff val="40000"/>
            </a:schemeClr>
          </a:solidFill>
        </p:spPr>
        <p:txBody>
          <a:bodyPr vert="horz" wrap="square" lIns="91440" tIns="365760" rIns="91440" bIns="45720" numCol="1" rtlCol="0" anchor="t" anchorCtr="0" compatLnSpc="1">
            <a:normAutofit/>
          </a:bodyPr>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0" fontAlgn="base" latinLnBrk="0" hangingPunct="0">
              <a:lnSpc>
                <a:spcPct val="90000"/>
              </a:lnSpc>
              <a:spcBef>
                <a:spcPts val="1200"/>
              </a:spcBef>
              <a:spcAft>
                <a:spcPts val="200"/>
              </a:spcAft>
              <a:buClr>
                <a:schemeClr val="tx1"/>
              </a:buClr>
              <a:buSzTx/>
              <a:buFont typeface="Wingdings" panose="05000000000000000000" pitchFamily="2" charset="2"/>
              <a:buNone/>
              <a:defRPr/>
            </a:pPr>
            <a:r>
              <a:rPr kumimoji="0" lang="en-US" sz="3200" b="0" i="0" u="none" strike="noStrike" kern="1200" cap="none" spc="0" normalizeH="0" baseline="0" noProof="0" dirty="0">
                <a:ln>
                  <a:noFill/>
                </a:ln>
                <a:solidFill>
                  <a:schemeClr val="tx1">
                    <a:lumMod val="50000"/>
                  </a:schemeClr>
                </a:solidFill>
                <a:effectLst/>
                <a:uLnTx/>
                <a:uFillTx/>
                <a:latin typeface="+mn-lt"/>
                <a:ea typeface="+mn-ea"/>
                <a:cs typeface="+mn-cs"/>
              </a:rPr>
              <a:t>Click icon to add picture</a:t>
            </a:r>
          </a:p>
        </p:txBody>
      </p:sp>
      <p:sp>
        <p:nvSpPr>
          <p:cNvPr id="4" name="Text Placeholder 3"/>
          <p:cNvSpPr>
            <a:spLocks noGrp="1"/>
          </p:cNvSpPr>
          <p:nvPr>
            <p:ph type="body" sz="half" idx="2"/>
          </p:nvPr>
        </p:nvSpPr>
        <p:spPr>
          <a:xfrm>
            <a:off x="5885351" y="2150621"/>
            <a:ext cx="2560320" cy="3429000"/>
          </a:xfrm>
        </p:spPr>
        <p:txBody>
          <a:bodyPr>
            <a:normAutofit/>
          </a:bodyPr>
          <a:lstStyle>
            <a:lvl1pPr marL="0" indent="0">
              <a:lnSpc>
                <a:spcPct val="95000"/>
              </a:lnSpc>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 name="Date Placeholder 1"/>
          <p:cNvSpPr>
            <a:spLocks noGrp="1"/>
          </p:cNvSpPr>
          <p:nvPr>
            <p:ph type="dt" sz="half" idx="10"/>
          </p:nvPr>
        </p:nvSpPr>
        <p:spPr/>
        <p:txBody>
          <a:bodyPr/>
          <a:lstStyle/>
          <a:p>
            <a:pPr lvl="0" eaLnBrk="1" hangingPunct="1"/>
            <a:endParaRPr lang="en-US" altLang="en-US">
              <a:latin typeface="Corbel" pitchFamily="34" charset="0"/>
            </a:endParaRPr>
          </a:p>
        </p:txBody>
      </p:sp>
      <p:sp>
        <p:nvSpPr>
          <p:cNvPr id="5" name="Footer Placeholder 4"/>
          <p:cNvSpPr>
            <a:spLocks noGrp="1"/>
          </p:cNvSpPr>
          <p:nvPr>
            <p:ph type="ftr" sz="quarter" idx="11"/>
          </p:nvPr>
        </p:nvSpPr>
        <p:spPr/>
        <p:txBody>
          <a:bodyPr/>
          <a:lstStyle/>
          <a:p>
            <a:pPr lvl="0" eaLnBrk="1" hangingPunct="1"/>
            <a:endParaRPr lang="en-US" altLang="en-US">
              <a:latin typeface="Corbel" pitchFamily="34" charset="0"/>
            </a:endParaRP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tLang="en-US">
                <a:latin typeface="Corbel" pitchFamily="34" charset="0"/>
              </a:rPr>
              <a:t>‹#›</a:t>
            </a:fld>
            <a:endParaRPr lang="en-US" altLang="en-US">
              <a:latin typeface="Corbel"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0" y="176213"/>
            <a:ext cx="9142413" cy="1646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85800" y="284163"/>
            <a:ext cx="7772400" cy="15081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p:cNvSpPr>
            <a:spLocks noGrp="1"/>
          </p:cNvSpPr>
          <p:nvPr>
            <p:ph type="body" idx="1"/>
          </p:nvPr>
        </p:nvSpPr>
        <p:spPr>
          <a:xfrm>
            <a:off x="685800" y="2011363"/>
            <a:ext cx="7772400" cy="4206875"/>
          </a:xfrm>
          <a:prstGeom prst="rect">
            <a:avLst/>
          </a:prstGeom>
          <a:noFill/>
          <a:ln w="9525">
            <a:noFill/>
          </a:ln>
        </p:spPr>
        <p:txBody>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81038" y="6423025"/>
            <a:ext cx="2595563" cy="365125"/>
          </a:xfrm>
          <a:prstGeom prst="rect">
            <a:avLst/>
          </a:prstGeom>
        </p:spPr>
        <p:txBody>
          <a:bodyPr vert="horz" lIns="91440" tIns="45720" rIns="45720" bIns="45720" rtlCol="0" anchor="ctr"/>
          <a:lstStyle>
            <a:lvl1pPr>
              <a:defRPr sz="1000"/>
            </a:lvl1pPr>
          </a:lstStyle>
          <a:p>
            <a:pPr lvl="0" eaLnBrk="1" hangingPunct="1"/>
            <a:endParaRPr lang="en-US" altLang="en-US">
              <a:latin typeface="Corbel" pitchFamily="34" charset="0"/>
            </a:endParaRPr>
          </a:p>
        </p:txBody>
      </p:sp>
      <p:sp>
        <p:nvSpPr>
          <p:cNvPr id="5" name="Footer Placeholder 4"/>
          <p:cNvSpPr>
            <a:spLocks noGrp="1"/>
          </p:cNvSpPr>
          <p:nvPr>
            <p:ph type="ftr" sz="quarter" idx="3"/>
          </p:nvPr>
        </p:nvSpPr>
        <p:spPr>
          <a:xfrm>
            <a:off x="4191000" y="6423025"/>
            <a:ext cx="4060825" cy="365125"/>
          </a:xfrm>
          <a:prstGeom prst="rect">
            <a:avLst/>
          </a:prstGeom>
        </p:spPr>
        <p:txBody>
          <a:bodyPr vert="horz" lIns="91440" tIns="45720" rIns="91440" bIns="45720" rtlCol="0" anchor="ctr"/>
          <a:lstStyle>
            <a:lvl1pPr algn="r">
              <a:defRPr sz="1000"/>
            </a:lvl1pPr>
          </a:lstStyle>
          <a:p>
            <a:pPr lvl="0" eaLnBrk="1" hangingPunct="1"/>
            <a:endParaRPr lang="en-US" altLang="en-US">
              <a:latin typeface="Corbel" pitchFamily="34" charset="0"/>
            </a:endParaRPr>
          </a:p>
        </p:txBody>
      </p:sp>
      <p:sp>
        <p:nvSpPr>
          <p:cNvPr id="6" name="Slide Number Placeholder 5"/>
          <p:cNvSpPr>
            <a:spLocks noGrp="1"/>
          </p:cNvSpPr>
          <p:nvPr>
            <p:ph type="sldNum" sz="quarter" idx="4"/>
          </p:nvPr>
        </p:nvSpPr>
        <p:spPr>
          <a:xfrm>
            <a:off x="8264525" y="6423025"/>
            <a:ext cx="709613" cy="365125"/>
          </a:xfrm>
          <a:prstGeom prst="rect">
            <a:avLst/>
          </a:prstGeom>
        </p:spPr>
        <p:txBody>
          <a:bodyPr vert="horz" wrap="square" lIns="45720" tIns="45720" rIns="91440" bIns="45720" numCol="1" anchor="ctr" anchorCtr="0" compatLnSpc="1"/>
          <a:lstStyle>
            <a:lvl1pPr>
              <a:defRPr sz="1200"/>
            </a:lvl1pPr>
          </a:lstStyle>
          <a:p>
            <a:pPr lvl="0" eaLnBrk="1" hangingPunct="1"/>
            <a:fld id="{9A0DB2DC-4C9A-4742-B13C-FB6460FD3503}" type="slidenum">
              <a:rPr lang="en-US" altLang="en-US">
                <a:latin typeface="Corbel" pitchFamily="34" charset="0"/>
              </a:rPr>
              <a:t>‹#›</a:t>
            </a:fld>
            <a:endParaRPr lang="en-US" altLang="en-US">
              <a:latin typeface="Corbel" pitchFamily="34" charset="0"/>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rtl="0" eaLnBrk="0" fontAlgn="base" hangingPunct="0">
        <a:lnSpc>
          <a:spcPct val="85000"/>
        </a:lnSpc>
        <a:spcBef>
          <a:spcPct val="0"/>
        </a:spcBef>
        <a:spcAft>
          <a:spcPct val="0"/>
        </a:spcAft>
        <a:defRPr sz="4000" kern="1200" cap="all">
          <a:solidFill>
            <a:schemeClr val="bg2"/>
          </a:solidFill>
          <a:latin typeface="+mj-lt"/>
          <a:ea typeface="+mj-ea"/>
          <a:cs typeface="+mj-cs"/>
        </a:defRPr>
      </a:lvl1pPr>
      <a:lvl2pPr algn="l" rtl="0" eaLnBrk="0" fontAlgn="base" hangingPunct="0">
        <a:lnSpc>
          <a:spcPct val="85000"/>
        </a:lnSpc>
        <a:spcBef>
          <a:spcPct val="0"/>
        </a:spcBef>
        <a:spcAft>
          <a:spcPct val="0"/>
        </a:spcAft>
        <a:defRPr sz="4000">
          <a:solidFill>
            <a:schemeClr val="bg2"/>
          </a:solidFill>
          <a:latin typeface="Corbel" pitchFamily="34" charset="0"/>
        </a:defRPr>
      </a:lvl2pPr>
      <a:lvl3pPr algn="l" rtl="0" eaLnBrk="0" fontAlgn="base" hangingPunct="0">
        <a:lnSpc>
          <a:spcPct val="85000"/>
        </a:lnSpc>
        <a:spcBef>
          <a:spcPct val="0"/>
        </a:spcBef>
        <a:spcAft>
          <a:spcPct val="0"/>
        </a:spcAft>
        <a:defRPr sz="4000">
          <a:solidFill>
            <a:schemeClr val="bg2"/>
          </a:solidFill>
          <a:latin typeface="Corbel" pitchFamily="34" charset="0"/>
        </a:defRPr>
      </a:lvl3pPr>
      <a:lvl4pPr algn="l" rtl="0" eaLnBrk="0" fontAlgn="base" hangingPunct="0">
        <a:lnSpc>
          <a:spcPct val="85000"/>
        </a:lnSpc>
        <a:spcBef>
          <a:spcPct val="0"/>
        </a:spcBef>
        <a:spcAft>
          <a:spcPct val="0"/>
        </a:spcAft>
        <a:defRPr sz="4000">
          <a:solidFill>
            <a:schemeClr val="bg2"/>
          </a:solidFill>
          <a:latin typeface="Corbel" pitchFamily="34" charset="0"/>
        </a:defRPr>
      </a:lvl4pPr>
      <a:lvl5pPr algn="l" rtl="0" eaLnBrk="0" fontAlgn="base" hangingPunct="0">
        <a:lnSpc>
          <a:spcPct val="85000"/>
        </a:lnSpc>
        <a:spcBef>
          <a:spcPct val="0"/>
        </a:spcBef>
        <a:spcAft>
          <a:spcPct val="0"/>
        </a:spcAft>
        <a:defRPr sz="4000">
          <a:solidFill>
            <a:schemeClr val="bg2"/>
          </a:solidFill>
          <a:latin typeface="Corbel" pitchFamily="34" charset="0"/>
        </a:defRPr>
      </a:lvl5pPr>
      <a:lvl6pPr marL="457200" algn="l" rtl="0" fontAlgn="base">
        <a:lnSpc>
          <a:spcPct val="85000"/>
        </a:lnSpc>
        <a:spcBef>
          <a:spcPct val="0"/>
        </a:spcBef>
        <a:spcAft>
          <a:spcPct val="0"/>
        </a:spcAft>
        <a:defRPr sz="4000">
          <a:solidFill>
            <a:schemeClr val="bg2"/>
          </a:solidFill>
          <a:latin typeface="Corbel" pitchFamily="34" charset="0"/>
        </a:defRPr>
      </a:lvl6pPr>
      <a:lvl7pPr marL="914400" algn="l" rtl="0" fontAlgn="base">
        <a:lnSpc>
          <a:spcPct val="85000"/>
        </a:lnSpc>
        <a:spcBef>
          <a:spcPct val="0"/>
        </a:spcBef>
        <a:spcAft>
          <a:spcPct val="0"/>
        </a:spcAft>
        <a:defRPr sz="4000">
          <a:solidFill>
            <a:schemeClr val="bg2"/>
          </a:solidFill>
          <a:latin typeface="Corbel" pitchFamily="34" charset="0"/>
        </a:defRPr>
      </a:lvl7pPr>
      <a:lvl8pPr marL="1371600" algn="l" rtl="0" fontAlgn="base">
        <a:lnSpc>
          <a:spcPct val="85000"/>
        </a:lnSpc>
        <a:spcBef>
          <a:spcPct val="0"/>
        </a:spcBef>
        <a:spcAft>
          <a:spcPct val="0"/>
        </a:spcAft>
        <a:defRPr sz="4000">
          <a:solidFill>
            <a:schemeClr val="bg2"/>
          </a:solidFill>
          <a:latin typeface="Corbel" pitchFamily="34" charset="0"/>
        </a:defRPr>
      </a:lvl8pPr>
      <a:lvl9pPr marL="1828800" algn="l" rtl="0" fontAlgn="base">
        <a:lnSpc>
          <a:spcPct val="85000"/>
        </a:lnSpc>
        <a:spcBef>
          <a:spcPct val="0"/>
        </a:spcBef>
        <a:spcAft>
          <a:spcPct val="0"/>
        </a:spcAft>
        <a:defRPr sz="4000">
          <a:solidFill>
            <a:schemeClr val="bg2"/>
          </a:solidFill>
          <a:latin typeface="Corbel" pitchFamily="34" charset="0"/>
        </a:defRPr>
      </a:lvl9pPr>
    </p:titleStyle>
    <p:bodyStyle>
      <a:lvl1pPr marL="182880" indent="-182880" algn="l" rtl="0" eaLnBrk="0" fontAlgn="base" hangingPunct="0">
        <a:lnSpc>
          <a:spcPct val="90000"/>
        </a:lnSpc>
        <a:spcBef>
          <a:spcPts val="1200"/>
        </a:spcBef>
        <a:spcAft>
          <a:spcPts val="200"/>
        </a:spcAft>
        <a:buClr>
          <a:schemeClr val="tx1"/>
        </a:buClr>
        <a:buFont typeface="Wingdings" panose="05000000000000000000" pitchFamily="2" charset="2"/>
        <a:buChar char=""/>
        <a:defRPr sz="2200" kern="1200">
          <a:solidFill>
            <a:schemeClr val="tx1"/>
          </a:solidFill>
          <a:latin typeface="+mn-lt"/>
          <a:ea typeface="+mn-ea"/>
          <a:cs typeface="+mn-cs"/>
        </a:defRPr>
      </a:lvl1pPr>
      <a:lvl2pPr marL="411480" indent="-182880" algn="l" rtl="0" eaLnBrk="0" fontAlgn="base" hangingPunct="0">
        <a:lnSpc>
          <a:spcPct val="90000"/>
        </a:lnSpc>
        <a:spcBef>
          <a:spcPts val="200"/>
        </a:spcBef>
        <a:spcAft>
          <a:spcPts val="400"/>
        </a:spcAft>
        <a:buClr>
          <a:schemeClr val="tx1"/>
        </a:buClr>
        <a:buFont typeface="Wingdings" panose="05000000000000000000" pitchFamily="2" charset="2"/>
        <a:buChar char=""/>
        <a:defRPr sz="2000" kern="1200">
          <a:solidFill>
            <a:schemeClr val="tx1"/>
          </a:solidFill>
          <a:latin typeface="+mn-lt"/>
          <a:ea typeface="+mn-ea"/>
          <a:cs typeface="+mn-cs"/>
        </a:defRPr>
      </a:lvl2pPr>
      <a:lvl3pPr marL="640080" indent="-182880" algn="l" rtl="0" eaLnBrk="0" fontAlgn="base" hangingPunct="0">
        <a:lnSpc>
          <a:spcPct val="90000"/>
        </a:lnSpc>
        <a:spcBef>
          <a:spcPts val="200"/>
        </a:spcBef>
        <a:spcAft>
          <a:spcPts val="400"/>
        </a:spcAft>
        <a:buClr>
          <a:schemeClr val="tx1"/>
        </a:buClr>
        <a:buFont typeface="Wingdings" panose="05000000000000000000" pitchFamily="2" charset="2"/>
        <a:buChar char=""/>
        <a:defRPr kern="1200">
          <a:solidFill>
            <a:schemeClr val="tx1"/>
          </a:solidFill>
          <a:latin typeface="+mn-lt"/>
          <a:ea typeface="+mn-ea"/>
          <a:cs typeface="+mn-cs"/>
        </a:defRPr>
      </a:lvl3pPr>
      <a:lvl4pPr marL="868680" indent="-182880" algn="l" rtl="0" eaLnBrk="0" fontAlgn="base" hangingPunct="0">
        <a:lnSpc>
          <a:spcPct val="90000"/>
        </a:lnSpc>
        <a:spcBef>
          <a:spcPts val="200"/>
        </a:spcBef>
        <a:spcAft>
          <a:spcPts val="400"/>
        </a:spcAft>
        <a:buClr>
          <a:schemeClr val="tx1"/>
        </a:buClr>
        <a:buFont typeface="Wingdings" panose="05000000000000000000" pitchFamily="2" charset="2"/>
        <a:buChar char=""/>
        <a:defRPr sz="1600" kern="1200">
          <a:solidFill>
            <a:schemeClr val="tx1"/>
          </a:solidFill>
          <a:latin typeface="+mn-lt"/>
          <a:ea typeface="+mn-ea"/>
          <a:cs typeface="+mn-cs"/>
        </a:defRPr>
      </a:lvl4pPr>
      <a:lvl5pPr marL="1097280" indent="-182880" algn="l" rtl="0" eaLnBrk="0" fontAlgn="base" hangingPunct="0">
        <a:lnSpc>
          <a:spcPct val="90000"/>
        </a:lnSpc>
        <a:spcBef>
          <a:spcPts val="200"/>
        </a:spcBef>
        <a:spcAft>
          <a:spcPts val="400"/>
        </a:spcAft>
        <a:buClr>
          <a:schemeClr val="tx1"/>
        </a:buClr>
        <a:buFont typeface="Wingdings" panose="05000000000000000000" pitchFamily="2" charset="2"/>
        <a:buChar char=""/>
        <a:defRPr sz="1600" kern="1200">
          <a:solidFill>
            <a:schemeClr val="tx1"/>
          </a:solidFill>
          <a:latin typeface="+mn-lt"/>
          <a:ea typeface="+mn-ea"/>
          <a:cs typeface="+mn-cs"/>
        </a:defRPr>
      </a:lvl5pPr>
      <a:lvl6pPr marL="1284605" indent="-22860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tx1"/>
          </a:solidFill>
          <a:latin typeface="+mn-lt"/>
          <a:ea typeface="+mn-ea"/>
          <a:cs typeface="+mn-cs"/>
        </a:defRPr>
      </a:lvl6pPr>
      <a:lvl7pPr marL="1471930" indent="-22860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tx1"/>
          </a:solidFill>
          <a:latin typeface="+mn-lt"/>
          <a:ea typeface="+mn-ea"/>
          <a:cs typeface="+mn-cs"/>
        </a:defRPr>
      </a:lvl7pPr>
      <a:lvl8pPr marL="1628775" indent="-22860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tx1"/>
          </a:solidFill>
          <a:latin typeface="+mn-lt"/>
          <a:ea typeface="+mn-ea"/>
          <a:cs typeface="+mn-cs"/>
        </a:defRPr>
      </a:lvl8pPr>
      <a:lvl9pPr marL="1805940" indent="-22860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lausd.wistia.com/medias/5yy9uafmtk"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tinyurl.com/5xacab2u"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achieve.lausd.net/covidtestingappt" TargetMode="External"/><Relationship Id="rId2" Type="http://schemas.openxmlformats.org/officeDocument/2006/relationships/hyperlink" Target="https://achieve.lausd.net/covidtesting" TargetMode="Externa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23900" y="122238"/>
            <a:ext cx="7772400" cy="2225675"/>
          </a:xfrm>
        </p:spPr>
        <p:txBody>
          <a:bodyPr vert="horz" lIns="91440" tIns="45720" rIns="91440" bIns="45720" rtlCol="0" anchor="ctr"/>
          <a:lstStyle/>
          <a:p>
            <a:pPr eaLnBrk="1" hangingPunct="1"/>
            <a:r>
              <a:rPr lang="en-US" altLang="en-US" sz="3600" kern="1200">
                <a:solidFill>
                  <a:schemeClr val="bg1"/>
                </a:solidFill>
                <a:latin typeface="Times New Roman" panose="02020503050405090304" pitchFamily="18" charset="0"/>
                <a:ea typeface="+mj-ea"/>
                <a:cs typeface="Times New Roman" panose="02020503050405090304" pitchFamily="18" charset="0"/>
              </a:rPr>
              <a:t>LAUSD ATHLETIC DEPARTMENT</a:t>
            </a:r>
            <a:br>
              <a:rPr lang="en-US" altLang="en-US" sz="3600" kern="1200">
                <a:solidFill>
                  <a:schemeClr val="bg1"/>
                </a:solidFill>
                <a:latin typeface="Times New Roman" panose="02020503050405090304" pitchFamily="18" charset="0"/>
                <a:ea typeface="+mj-ea"/>
                <a:cs typeface="Times New Roman" panose="02020503050405090304" pitchFamily="18" charset="0"/>
              </a:rPr>
            </a:br>
            <a:r>
              <a:rPr sz="3600" kern="1200">
                <a:solidFill>
                  <a:schemeClr val="bg1"/>
                </a:solidFill>
                <a:latin typeface="Times New Roman" panose="02020503050405090304" pitchFamily="18" charset="0"/>
                <a:ea typeface="+mj-ea"/>
                <a:cs typeface="Times New Roman" panose="02020503050405090304" pitchFamily="18" charset="0"/>
              </a:rPr>
              <a:t>ATHLETIC MEETING</a:t>
            </a:r>
            <a:br>
              <a:rPr sz="3600" kern="1200">
                <a:solidFill>
                  <a:schemeClr val="bg1"/>
                </a:solidFill>
                <a:latin typeface="Times New Roman" panose="02020503050405090304" pitchFamily="18" charset="0"/>
                <a:ea typeface="+mj-ea"/>
                <a:cs typeface="Times New Roman" panose="02020503050405090304" pitchFamily="18" charset="0"/>
              </a:rPr>
            </a:br>
            <a:r>
              <a:rPr sz="3600" kern="1200">
                <a:solidFill>
                  <a:schemeClr val="bg1"/>
                </a:solidFill>
                <a:latin typeface="Times New Roman" panose="02020503050405090304" pitchFamily="18" charset="0"/>
                <a:ea typeface="+mj-ea"/>
                <a:cs typeface="Times New Roman" panose="02020503050405090304" pitchFamily="18" charset="0"/>
              </a:rPr>
              <a:t>March 4, 2021 </a:t>
            </a:r>
            <a:endParaRPr lang="en-US" altLang="en-US" sz="4400" kern="1200">
              <a:solidFill>
                <a:schemeClr val="bg1"/>
              </a:solidFill>
              <a:latin typeface="Times New Roman" panose="02020503050405090304" pitchFamily="18" charset="0"/>
              <a:ea typeface="Times New Roman" panose="02020503050405090304" pitchFamily="18" charset="0"/>
              <a:cs typeface="+mj-cs"/>
            </a:endParaRPr>
          </a:p>
        </p:txBody>
      </p:sp>
      <p:sp>
        <p:nvSpPr>
          <p:cNvPr id="16386" name="Rectangle 3"/>
          <p:cNvSpPr>
            <a:spLocks noGrp="1"/>
          </p:cNvSpPr>
          <p:nvPr>
            <p:ph type="subTitle" idx="1"/>
          </p:nvPr>
        </p:nvSpPr>
        <p:spPr>
          <a:xfrm>
            <a:off x="1219200" y="3962400"/>
            <a:ext cx="6940550" cy="2671763"/>
          </a:xfrm>
          <a:ln/>
        </p:spPr>
        <p:txBody>
          <a:bodyPr vert="horz" wrap="square" lIns="91440" tIns="45720" rIns="91440" bIns="45720" anchor="t"/>
          <a:lstStyle/>
          <a:p>
            <a:pPr eaLnBrk="1" hangingPunct="1">
              <a:lnSpc>
                <a:spcPct val="80000"/>
              </a:lnSpc>
              <a:spcBef>
                <a:spcPct val="0"/>
              </a:spcBef>
            </a:pPr>
            <a:r>
              <a:rPr lang="en-US" altLang="en-US" sz="1800" kern="1200">
                <a:latin typeface="+mn-lt"/>
                <a:ea typeface="+mn-ea"/>
                <a:cs typeface="+mn-cs"/>
              </a:rPr>
              <a:t> </a:t>
            </a:r>
          </a:p>
          <a:p>
            <a:pPr eaLnBrk="1" hangingPunct="1">
              <a:lnSpc>
                <a:spcPct val="80000"/>
              </a:lnSpc>
              <a:spcBef>
                <a:spcPct val="0"/>
              </a:spcBef>
            </a:pPr>
            <a:r>
              <a:rPr lang="en-US" altLang="en-US" sz="1800" kern="1200">
                <a:solidFill>
                  <a:schemeClr val="bg1"/>
                </a:solidFill>
                <a:latin typeface="+mn-lt"/>
                <a:ea typeface="+mn-ea"/>
                <a:cs typeface="Times New Roman" panose="02020503050405090304" pitchFamily="18" charset="0"/>
              </a:rPr>
              <a:t>Trenton Cornelius – Coordinator cell (213) 222-5947</a:t>
            </a:r>
          </a:p>
          <a:p>
            <a:pPr eaLnBrk="1" hangingPunct="1">
              <a:lnSpc>
                <a:spcPct val="80000"/>
              </a:lnSpc>
              <a:spcBef>
                <a:spcPct val="0"/>
              </a:spcBef>
            </a:pPr>
            <a:r>
              <a:rPr lang="en-US" altLang="en-US" sz="1800" kern="1200">
                <a:solidFill>
                  <a:schemeClr val="bg1"/>
                </a:solidFill>
                <a:latin typeface="+mn-lt"/>
                <a:ea typeface="+mn-ea"/>
                <a:cs typeface="Times New Roman" panose="02020503050405090304" pitchFamily="18" charset="0"/>
              </a:rPr>
              <a:t>Dave Siedelman – Specialist cell (818) 515-1290</a:t>
            </a:r>
          </a:p>
          <a:p>
            <a:pPr eaLnBrk="1" hangingPunct="1">
              <a:lnSpc>
                <a:spcPct val="80000"/>
              </a:lnSpc>
              <a:spcBef>
                <a:spcPct val="0"/>
              </a:spcBef>
            </a:pPr>
            <a:r>
              <a:rPr lang="en-US" altLang="en-US" sz="1800" kern="1200">
                <a:solidFill>
                  <a:schemeClr val="bg1"/>
                </a:solidFill>
                <a:latin typeface="+mn-lt"/>
                <a:ea typeface="+mn-ea"/>
                <a:cs typeface="Times New Roman" panose="02020503050405090304" pitchFamily="18" charset="0"/>
              </a:rPr>
              <a:t>Dawn Xitco – Specialist cell (562) 879-1992</a:t>
            </a:r>
          </a:p>
          <a:p>
            <a:pPr eaLnBrk="1" hangingPunct="1">
              <a:lnSpc>
                <a:spcPct val="80000"/>
              </a:lnSpc>
              <a:spcBef>
                <a:spcPct val="0"/>
              </a:spcBef>
            </a:pPr>
            <a:r>
              <a:rPr lang="en-US" altLang="en-US" sz="1800" kern="1200">
                <a:solidFill>
                  <a:schemeClr val="bg1"/>
                </a:solidFill>
                <a:latin typeface="+mn-lt"/>
                <a:ea typeface="+mn-ea"/>
                <a:cs typeface="Times New Roman" panose="02020503050405090304" pitchFamily="18" charset="0"/>
              </a:rPr>
              <a:t>LaShanda Younger Sr. Secretary</a:t>
            </a:r>
          </a:p>
          <a:p>
            <a:pPr eaLnBrk="1" hangingPunct="1">
              <a:lnSpc>
                <a:spcPct val="80000"/>
              </a:lnSpc>
              <a:spcBef>
                <a:spcPct val="0"/>
              </a:spcBef>
            </a:pPr>
            <a:endParaRPr lang="en-US" altLang="en-US" sz="1800" kern="1200">
              <a:solidFill>
                <a:schemeClr val="bg1"/>
              </a:solidFill>
              <a:latin typeface="+mn-lt"/>
              <a:ea typeface="+mn-ea"/>
              <a:cs typeface="Times New Roman" panose="02020503050405090304" pitchFamily="18" charset="0"/>
            </a:endParaRPr>
          </a:p>
          <a:p>
            <a:pPr eaLnBrk="1" hangingPunct="1">
              <a:lnSpc>
                <a:spcPct val="80000"/>
              </a:lnSpc>
              <a:spcBef>
                <a:spcPct val="0"/>
              </a:spcBef>
            </a:pPr>
            <a:r>
              <a:rPr lang="en-US" altLang="en-US" sz="1800" kern="1200">
                <a:solidFill>
                  <a:schemeClr val="bg1"/>
                </a:solidFill>
                <a:latin typeface="+mn-lt"/>
                <a:ea typeface="+mn-ea"/>
                <a:cs typeface="Times New Roman" panose="02020503050405090304" pitchFamily="18" charset="0"/>
              </a:rPr>
              <a:t>Schoology Group: </a:t>
            </a:r>
            <a:r>
              <a:rPr lang="en-US" altLang="en-US" sz="1800" kern="1200">
                <a:solidFill>
                  <a:srgbClr val="333333"/>
                </a:solidFill>
                <a:latin typeface="+mn-lt"/>
                <a:ea typeface="+mn-ea"/>
                <a:cs typeface="Times New Roman" panose="02020503050405090304" pitchFamily="18" charset="0"/>
              </a:rPr>
              <a:t>Q445-9TBP-XPRP3</a:t>
            </a:r>
          </a:p>
          <a:p>
            <a:pPr eaLnBrk="1" hangingPunct="1">
              <a:lnSpc>
                <a:spcPct val="80000"/>
              </a:lnSpc>
              <a:spcBef>
                <a:spcPct val="0"/>
              </a:spcBef>
            </a:pPr>
            <a:endParaRPr lang="en-US" altLang="en-US" sz="1800" kern="1200">
              <a:solidFill>
                <a:schemeClr val="bg1"/>
              </a:solidFill>
              <a:latin typeface="+mn-lt"/>
              <a:ea typeface="+mn-ea"/>
              <a:cs typeface="Times New Roman" panose="02020503050405090304" pitchFamily="18" charset="0"/>
            </a:endParaRPr>
          </a:p>
          <a:p>
            <a:pPr eaLnBrk="1" hangingPunct="1">
              <a:lnSpc>
                <a:spcPct val="80000"/>
              </a:lnSpc>
              <a:spcBef>
                <a:spcPct val="0"/>
              </a:spcBef>
            </a:pPr>
            <a:r>
              <a:rPr lang="en-US" altLang="en-US" sz="1800" kern="1200">
                <a:solidFill>
                  <a:schemeClr val="bg1"/>
                </a:solidFill>
                <a:latin typeface="+mn-lt"/>
                <a:ea typeface="+mn-ea"/>
                <a:cs typeface="Times New Roman" panose="02020503050405090304" pitchFamily="18" charset="0"/>
              </a:rPr>
              <a:t>Phone: (213) 241-5847</a:t>
            </a:r>
          </a:p>
          <a:p>
            <a:pPr eaLnBrk="1" hangingPunct="1">
              <a:lnSpc>
                <a:spcPct val="80000"/>
              </a:lnSpc>
              <a:spcBef>
                <a:spcPct val="0"/>
              </a:spcBef>
            </a:pPr>
            <a:r>
              <a:rPr lang="en-US" altLang="en-US" sz="1800" kern="1200">
                <a:solidFill>
                  <a:schemeClr val="bg1"/>
                </a:solidFill>
                <a:latin typeface="+mn-lt"/>
                <a:ea typeface="+mn-ea"/>
                <a:cs typeface="Times New Roman" panose="02020503050405090304" pitchFamily="18" charset="0"/>
              </a:rPr>
              <a:t>Fax: (213) 241-5846</a:t>
            </a:r>
          </a:p>
          <a:p>
            <a:pPr eaLnBrk="1" hangingPunct="1">
              <a:lnSpc>
                <a:spcPct val="80000"/>
              </a:lnSpc>
              <a:spcBef>
                <a:spcPct val="0"/>
              </a:spcBef>
            </a:pPr>
            <a:endParaRPr lang="en-US" altLang="en-US" sz="1800" kern="1200">
              <a:latin typeface="+mn-lt"/>
              <a:ea typeface="+mn-ea"/>
              <a:cs typeface="+mn-cs"/>
            </a:endParaRPr>
          </a:p>
          <a:p>
            <a:pPr eaLnBrk="1" hangingPunct="1">
              <a:lnSpc>
                <a:spcPct val="80000"/>
              </a:lnSpc>
              <a:spcBef>
                <a:spcPct val="0"/>
              </a:spcBef>
            </a:pPr>
            <a:endParaRPr lang="en-US" altLang="en-US" sz="1800" kern="1200">
              <a:latin typeface="+mn-lt"/>
              <a:ea typeface="+mn-ea"/>
              <a:cs typeface="+mn-cs"/>
            </a:endParaRPr>
          </a:p>
        </p:txBody>
      </p:sp>
      <p:pic>
        <p:nvPicPr>
          <p:cNvPr id="16387" name="Picture 5"/>
          <p:cNvPicPr>
            <a:picLocks noChangeAspect="1"/>
          </p:cNvPicPr>
          <p:nvPr/>
        </p:nvPicPr>
        <p:blipFill>
          <a:blip r:embed="rId3"/>
          <a:stretch>
            <a:fillRect/>
          </a:stretch>
        </p:blipFill>
        <p:spPr>
          <a:xfrm>
            <a:off x="4533900" y="3390900"/>
            <a:ext cx="76200" cy="76200"/>
          </a:xfrm>
          <a:prstGeom prst="rect">
            <a:avLst/>
          </a:prstGeom>
          <a:noFill/>
          <a:ln w="9525">
            <a:noFill/>
          </a:ln>
        </p:spPr>
      </p:pic>
      <p:pic>
        <p:nvPicPr>
          <p:cNvPr id="16388" name="Picture 7" descr="https://cdn.zenfolio.net/zf/img/null.gif"/>
          <p:cNvPicPr>
            <a:picLocks noChangeAspect="1"/>
          </p:cNvPicPr>
          <p:nvPr/>
        </p:nvPicPr>
        <p:blipFill>
          <a:blip r:embed="rId4"/>
          <a:stretch>
            <a:fillRect/>
          </a:stretch>
        </p:blipFill>
        <p:spPr>
          <a:xfrm>
            <a:off x="149225" y="-136525"/>
            <a:ext cx="76200" cy="76200"/>
          </a:xfrm>
          <a:prstGeom prst="rect">
            <a:avLst/>
          </a:prstGeom>
          <a:noFill/>
          <a:ln w="9525">
            <a:noFill/>
          </a:ln>
        </p:spPr>
      </p:pic>
      <p:pic>
        <p:nvPicPr>
          <p:cNvPr id="16389" name="Picture 9" descr="https://3.files.edl.io/899b/17/12/06/162640-7989bdec-26b9-4e55-9338-058e6a5a902f.JPG"/>
          <p:cNvPicPr>
            <a:picLocks noChangeAspect="1"/>
          </p:cNvPicPr>
          <p:nvPr/>
        </p:nvPicPr>
        <p:blipFill>
          <a:blip r:embed="rId5"/>
          <a:stretch>
            <a:fillRect/>
          </a:stretch>
        </p:blipFill>
        <p:spPr>
          <a:xfrm>
            <a:off x="1025525" y="2057400"/>
            <a:ext cx="1644650" cy="1828800"/>
          </a:xfrm>
          <a:prstGeom prst="rect">
            <a:avLst/>
          </a:prstGeom>
          <a:noFill/>
          <a:ln w="9525">
            <a:noFill/>
          </a:ln>
        </p:spPr>
      </p:pic>
      <p:pic>
        <p:nvPicPr>
          <p:cNvPr id="16390" name="Picture 11" descr="https://3.files.edl.io/9509/17/12/06/171213-9c64908a-0a23-410f-978c-cfdcb770580a.JPG"/>
          <p:cNvPicPr>
            <a:picLocks noChangeAspect="1"/>
          </p:cNvPicPr>
          <p:nvPr/>
        </p:nvPicPr>
        <p:blipFill>
          <a:blip r:embed="rId6"/>
          <a:stretch>
            <a:fillRect/>
          </a:stretch>
        </p:blipFill>
        <p:spPr>
          <a:xfrm>
            <a:off x="2633663" y="2058988"/>
            <a:ext cx="1568450" cy="1827212"/>
          </a:xfrm>
          <a:prstGeom prst="rect">
            <a:avLst/>
          </a:prstGeom>
          <a:noFill/>
          <a:ln w="9525">
            <a:noFill/>
          </a:ln>
        </p:spPr>
      </p:pic>
      <p:pic>
        <p:nvPicPr>
          <p:cNvPr id="16391" name="Picture 13" descr="https://3.files.edl.io/73c0/17/11/24/193130-7b896157-918d-421a-8046-904a547c0243.jpg"/>
          <p:cNvPicPr>
            <a:picLocks noChangeAspect="1"/>
          </p:cNvPicPr>
          <p:nvPr/>
        </p:nvPicPr>
        <p:blipFill>
          <a:blip r:embed="rId7"/>
          <a:stretch>
            <a:fillRect/>
          </a:stretch>
        </p:blipFill>
        <p:spPr>
          <a:xfrm>
            <a:off x="4130675" y="2047875"/>
            <a:ext cx="1939925" cy="1847850"/>
          </a:xfrm>
          <a:prstGeom prst="rect">
            <a:avLst/>
          </a:prstGeom>
          <a:noFill/>
          <a:ln w="9525">
            <a:noFill/>
          </a:ln>
        </p:spPr>
      </p:pic>
      <p:pic>
        <p:nvPicPr>
          <p:cNvPr id="16392" name="Picture 15" descr="https://3.files.edl.io/bf98/17/11/24/193036-86534277-56e6-4e0b-b882-1b37e1ff3524.jpg"/>
          <p:cNvPicPr>
            <a:picLocks noChangeAspect="1"/>
          </p:cNvPicPr>
          <p:nvPr/>
        </p:nvPicPr>
        <p:blipFill>
          <a:blip r:embed="rId8"/>
          <a:stretch>
            <a:fillRect/>
          </a:stretch>
        </p:blipFill>
        <p:spPr>
          <a:xfrm>
            <a:off x="6070600" y="2057400"/>
            <a:ext cx="1828800" cy="1839913"/>
          </a:xfrm>
          <a:prstGeom prst="rect">
            <a:avLst/>
          </a:prstGeom>
          <a:noFill/>
          <a:ln w="9525">
            <a:noFill/>
          </a:ln>
        </p:spPr>
      </p:pic>
    </p:spTree>
  </p:cSld>
  <p:clrMapOvr>
    <a:masterClrMapping/>
  </p:clrMapOvr>
  <p:transition>
    <p:cover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pPr marL="0" marR="0" lvl="0" indent="0" algn="l" defTabSz="914400" rtl="0" eaLnBrk="1" fontAlgn="auto" latinLnBrk="0" hangingPunct="1">
              <a:lnSpc>
                <a:spcPct val="85000"/>
              </a:lnSpc>
              <a:spcBef>
                <a:spcPct val="0"/>
              </a:spcBef>
              <a:spcAft>
                <a:spcPts val="0"/>
              </a:spcAft>
              <a:buClrTx/>
              <a:buSzTx/>
              <a:buFontTx/>
              <a:buNone/>
              <a:defRPr/>
            </a:pPr>
            <a:r>
              <a:rPr kumimoji="0" lang="en-US" sz="4000" b="0" i="0" u="none" strike="noStrike" kern="1200" cap="all" spc="0" normalizeH="0" baseline="0" noProof="0" dirty="0">
                <a:ln>
                  <a:noFill/>
                </a:ln>
                <a:solidFill>
                  <a:schemeClr val="bg1"/>
                </a:solidFill>
                <a:effectLst/>
                <a:uLnTx/>
                <a:uFillTx/>
                <a:latin typeface="+mj-lt"/>
                <a:ea typeface="+mj-ea"/>
                <a:cs typeface="+mj-cs"/>
              </a:rPr>
              <a:t>Paid Coaching LAUSD/CIF Requirements</a:t>
            </a:r>
            <a:br>
              <a:rPr kumimoji="0" lang="en-US" sz="4000" b="0" i="0" u="none" strike="noStrike" kern="1200" cap="all" spc="0" normalizeH="0" baseline="0" noProof="0" dirty="0">
                <a:ln>
                  <a:noFill/>
                </a:ln>
                <a:solidFill>
                  <a:schemeClr val="bg1"/>
                </a:solidFill>
                <a:effectLst/>
                <a:uLnTx/>
                <a:uFillTx/>
                <a:latin typeface="+mj-lt"/>
                <a:ea typeface="+mj-ea"/>
                <a:cs typeface="+mj-cs"/>
              </a:rPr>
            </a:br>
            <a:r>
              <a:rPr kumimoji="0" lang="en-US" sz="4000" b="0" i="0" u="none" strike="noStrike" kern="1200" cap="all" spc="0" normalizeH="0" baseline="0" noProof="0" dirty="0">
                <a:ln>
                  <a:noFill/>
                </a:ln>
                <a:solidFill>
                  <a:schemeClr val="bg2"/>
                </a:solidFill>
                <a:effectLst/>
                <a:uLnTx/>
                <a:uFillTx/>
                <a:latin typeface="+mj-lt"/>
                <a:ea typeface="+mj-ea"/>
                <a:cs typeface="+mj-cs"/>
              </a:rPr>
              <a:t>	</a:t>
            </a:r>
          </a:p>
        </p:txBody>
      </p:sp>
      <p:sp>
        <p:nvSpPr>
          <p:cNvPr id="3" name="Content Placeholder 2"/>
          <p:cNvSpPr>
            <a:spLocks noGrp="1"/>
          </p:cNvSpPr>
          <p:nvPr>
            <p:ph idx="1"/>
          </p:nvPr>
        </p:nvSpPr>
        <p:spPr>
          <a:xfrm>
            <a:off x="685800" y="1905000"/>
            <a:ext cx="7772400" cy="4648200"/>
          </a:xfrm>
          <a:ln>
            <a:solidFill>
              <a:srgbClr val="92D050"/>
            </a:solidFill>
          </a:ln>
        </p:spPr>
        <p:txBody>
          <a:bodyPr vert="horz" wrap="square" lIns="91440" tIns="45720" rIns="91440" bIns="45720" numCol="1" rtlCol="0" anchor="t" anchorCtr="0" compatLnSpc="1"/>
          <a:lstStyle/>
          <a:p>
            <a:pPr eaLnBrk="1" hangingPunct="1">
              <a:lnSpc>
                <a:spcPct val="70000"/>
              </a:lnSpc>
            </a:pPr>
            <a:r>
              <a:rPr sz="1500">
                <a:solidFill>
                  <a:schemeClr val="bg1"/>
                </a:solidFill>
                <a:cs typeface="Times New Roman" panose="02020503050405090304" pitchFamily="18" charset="0"/>
              </a:rPr>
              <a:t>Cleared Fingerprints by both Department of Justice (DOJ) and FBI</a:t>
            </a:r>
          </a:p>
          <a:p>
            <a:pPr eaLnBrk="1" hangingPunct="1">
              <a:lnSpc>
                <a:spcPct val="70000"/>
              </a:lnSpc>
            </a:pPr>
            <a:r>
              <a:rPr sz="1500">
                <a:solidFill>
                  <a:schemeClr val="bg1"/>
                </a:solidFill>
                <a:cs typeface="Times New Roman" panose="02020503050405090304" pitchFamily="18" charset="0"/>
              </a:rPr>
              <a:t>Negative TB test or Chest X-Ray</a:t>
            </a:r>
          </a:p>
          <a:p>
            <a:pPr eaLnBrk="1" hangingPunct="1">
              <a:lnSpc>
                <a:spcPct val="70000"/>
              </a:lnSpc>
            </a:pPr>
            <a:r>
              <a:rPr sz="1500">
                <a:solidFill>
                  <a:schemeClr val="bg1"/>
                </a:solidFill>
                <a:cs typeface="Times New Roman" panose="02020503050405090304" pitchFamily="18" charset="0"/>
              </a:rPr>
              <a:t>Certificate of passing Coaching Education  (Good For Life) Certificate of completion of Concussion Training  (every two years)</a:t>
            </a:r>
          </a:p>
          <a:p>
            <a:pPr eaLnBrk="1" hangingPunct="1">
              <a:lnSpc>
                <a:spcPct val="70000"/>
              </a:lnSpc>
            </a:pPr>
            <a:r>
              <a:rPr sz="1500">
                <a:solidFill>
                  <a:schemeClr val="bg1"/>
                </a:solidFill>
                <a:cs typeface="Times New Roman" panose="02020503050405090304" pitchFamily="18" charset="0"/>
              </a:rPr>
              <a:t>Sudden Cardiac Arrest Training (every two years) Current CPR Certification (including defibrillator training)  (every two years)</a:t>
            </a:r>
          </a:p>
          <a:p>
            <a:pPr eaLnBrk="1" hangingPunct="1">
              <a:lnSpc>
                <a:spcPct val="70000"/>
              </a:lnSpc>
            </a:pPr>
            <a:r>
              <a:rPr sz="1500">
                <a:solidFill>
                  <a:schemeClr val="bg1"/>
                </a:solidFill>
                <a:cs typeface="Times New Roman" panose="02020503050405090304" pitchFamily="18" charset="0"/>
              </a:rPr>
              <a:t>Current First Aid Certificate (every two years)</a:t>
            </a:r>
          </a:p>
          <a:p>
            <a:pPr eaLnBrk="1" hangingPunct="1">
              <a:lnSpc>
                <a:spcPct val="70000"/>
              </a:lnSpc>
            </a:pPr>
            <a:r>
              <a:rPr sz="1500">
                <a:solidFill>
                  <a:schemeClr val="bg1"/>
                </a:solidFill>
                <a:cs typeface="Times New Roman" panose="02020503050405090304" pitchFamily="18" charset="0"/>
              </a:rPr>
              <a:t>AACCA (Cheerleading Coaches only)  (every four years) Water Safety (Aquatic Sports only) (Every two years)</a:t>
            </a:r>
          </a:p>
          <a:p>
            <a:pPr eaLnBrk="1" hangingPunct="1">
              <a:lnSpc>
                <a:spcPct val="70000"/>
              </a:lnSpc>
            </a:pPr>
            <a:r>
              <a:rPr sz="1500">
                <a:solidFill>
                  <a:schemeClr val="bg1"/>
                </a:solidFill>
                <a:cs typeface="Times New Roman" panose="02020503050405090304" pitchFamily="18" charset="0"/>
              </a:rPr>
              <a:t>Heat Prevention Illness (all coaches January 1</a:t>
            </a:r>
            <a:r>
              <a:rPr sz="1500" baseline="30000">
                <a:solidFill>
                  <a:schemeClr val="bg1"/>
                </a:solidFill>
                <a:cs typeface="Times New Roman" panose="02020503050405090304" pitchFamily="18" charset="0"/>
              </a:rPr>
              <a:t>st</a:t>
            </a:r>
            <a:r>
              <a:rPr sz="1500">
                <a:solidFill>
                  <a:schemeClr val="bg1"/>
                </a:solidFill>
                <a:cs typeface="Times New Roman" panose="02020503050405090304" pitchFamily="18" charset="0"/>
              </a:rPr>
              <a:t> and every two years thereafter)</a:t>
            </a:r>
          </a:p>
          <a:p>
            <a:pPr eaLnBrk="1" hangingPunct="1">
              <a:lnSpc>
                <a:spcPct val="70000"/>
              </a:lnSpc>
            </a:pPr>
            <a:r>
              <a:rPr sz="1500">
                <a:solidFill>
                  <a:schemeClr val="bg1"/>
                </a:solidFill>
                <a:cs typeface="Times New Roman" panose="02020503050405090304" pitchFamily="18" charset="0"/>
              </a:rPr>
              <a:t>Signed Code of Conduct (Annually)</a:t>
            </a:r>
          </a:p>
          <a:p>
            <a:pPr eaLnBrk="1" hangingPunct="1">
              <a:lnSpc>
                <a:spcPct val="70000"/>
              </a:lnSpc>
            </a:pPr>
            <a:r>
              <a:rPr sz="1500">
                <a:solidFill>
                  <a:schemeClr val="bg1"/>
                </a:solidFill>
                <a:cs typeface="Times New Roman" panose="02020503050405090304" pitchFamily="18" charset="0"/>
              </a:rPr>
              <a:t>Suicide Prevention Training (Annually)</a:t>
            </a:r>
          </a:p>
          <a:p>
            <a:pPr eaLnBrk="1" hangingPunct="1">
              <a:lnSpc>
                <a:spcPct val="70000"/>
              </a:lnSpc>
            </a:pPr>
            <a:r>
              <a:rPr sz="1500">
                <a:solidFill>
                  <a:schemeClr val="bg1"/>
                </a:solidFill>
                <a:cs typeface="Times New Roman" panose="02020503050405090304" pitchFamily="18" charset="0"/>
              </a:rPr>
              <a:t>Child Abuse Certification (Annually)</a:t>
            </a:r>
          </a:p>
          <a:p>
            <a:pPr eaLnBrk="1" hangingPunct="1">
              <a:lnSpc>
                <a:spcPct val="70000"/>
              </a:lnSpc>
            </a:pPr>
            <a:r>
              <a:rPr sz="1500">
                <a:solidFill>
                  <a:schemeClr val="bg1"/>
                </a:solidFill>
                <a:cs typeface="Times New Roman" panose="02020503050405090304" pitchFamily="18" charset="0"/>
              </a:rPr>
              <a:t>Covid-19 for Coaches and Administrators</a:t>
            </a:r>
          </a:p>
          <a:p>
            <a:pPr algn="ctr" eaLnBrk="1" hangingPunct="1">
              <a:lnSpc>
                <a:spcPct val="70000"/>
              </a:lnSpc>
            </a:pPr>
            <a:r>
              <a:rPr sz="1300"/>
              <a:t>Season 1 Principal Portal Coaches Certification is due: 12/11/20</a:t>
            </a:r>
          </a:p>
          <a:p>
            <a:pPr eaLnBrk="1" hangingPunct="1">
              <a:lnSpc>
                <a:spcPct val="70000"/>
              </a:lnSpc>
            </a:pPr>
            <a:endParaRPr sz="900"/>
          </a:p>
        </p:txBody>
      </p:sp>
      <p:pic>
        <p:nvPicPr>
          <p:cNvPr id="26627" name="Picture 3"/>
          <p:cNvPicPr>
            <a:picLocks noChangeAspect="1"/>
          </p:cNvPicPr>
          <p:nvPr/>
        </p:nvPicPr>
        <p:blipFill>
          <a:blip r:embed="rId2"/>
          <a:stretch>
            <a:fillRect/>
          </a:stretch>
        </p:blipFill>
        <p:spPr>
          <a:xfrm>
            <a:off x="6934200" y="5484813"/>
            <a:ext cx="1524000" cy="1068387"/>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marL="0" marR="0" lvl="0" indent="0" algn="l" defTabSz="914400" rtl="0" eaLnBrk="1" fontAlgn="auto" latinLnBrk="0" hangingPunct="1">
              <a:lnSpc>
                <a:spcPct val="85000"/>
              </a:lnSpc>
              <a:spcBef>
                <a:spcPct val="0"/>
              </a:spcBef>
              <a:spcAft>
                <a:spcPts val="0"/>
              </a:spcAft>
              <a:buClrTx/>
              <a:buSzTx/>
              <a:buFontTx/>
              <a:buNone/>
              <a:defRPr/>
            </a:pPr>
            <a:r>
              <a:rPr kumimoji="0" lang="en-US" sz="3600" b="0" i="0" u="none" strike="noStrike" kern="1200" cap="all" spc="0" normalizeH="0" baseline="0" noProof="0" dirty="0">
                <a:ln>
                  <a:noFill/>
                </a:ln>
                <a:solidFill>
                  <a:schemeClr val="bg1"/>
                </a:solidFill>
                <a:effectLst/>
                <a:uLnTx/>
                <a:uFillTx/>
                <a:latin typeface="+mj-lt"/>
                <a:ea typeface="+mj-ea"/>
                <a:cs typeface="+mj-cs"/>
              </a:rPr>
              <a:t>Volunteer Coaching LAUSD/CIF Requirements</a:t>
            </a:r>
          </a:p>
        </p:txBody>
      </p:sp>
      <p:sp>
        <p:nvSpPr>
          <p:cNvPr id="3" name="Content Placeholder 2"/>
          <p:cNvSpPr>
            <a:spLocks noGrp="1"/>
          </p:cNvSpPr>
          <p:nvPr>
            <p:ph idx="1"/>
          </p:nvPr>
        </p:nvSpPr>
        <p:spPr/>
        <p:txBody>
          <a:bodyPr vert="horz" wrap="square" lIns="91440" tIns="45720" rIns="91440" bIns="45720" numCol="1" rtlCol="0" anchor="t" anchorCtr="0" compatLnSpc="1"/>
          <a:lstStyle/>
          <a:p>
            <a:pPr marL="0" indent="0" eaLnBrk="1" hangingPunct="1">
              <a:lnSpc>
                <a:spcPct val="70000"/>
              </a:lnSpc>
              <a:buFont typeface="Wingdings 2" panose="05020102010507070707" pitchFamily="18" charset="2"/>
              <a:buNone/>
            </a:pPr>
            <a:endParaRPr sz="1200"/>
          </a:p>
          <a:p>
            <a:pPr marL="0" indent="0" eaLnBrk="1" hangingPunct="1">
              <a:lnSpc>
                <a:spcPct val="70000"/>
              </a:lnSpc>
              <a:buFont typeface="Arial" panose="020B0604020202090204" pitchFamily="34" charset="0"/>
              <a:buChar char="•"/>
            </a:pPr>
            <a:r>
              <a:rPr sz="1400">
                <a:solidFill>
                  <a:schemeClr val="bg1"/>
                </a:solidFill>
                <a:latin typeface="Times New Roman" panose="02020503050405090304" pitchFamily="18" charset="0"/>
                <a:cs typeface="Times New Roman" panose="02020503050405090304" pitchFamily="18" charset="0"/>
              </a:rPr>
              <a:t>Cleared Fingerprints by both Department of Justice (DOJ) and FBI</a:t>
            </a:r>
          </a:p>
          <a:p>
            <a:pPr marL="0" indent="0" eaLnBrk="1" hangingPunct="1">
              <a:lnSpc>
                <a:spcPct val="70000"/>
              </a:lnSpc>
              <a:buFont typeface="Arial" panose="020B0604020202090204" pitchFamily="34" charset="0"/>
              <a:buChar char="•"/>
            </a:pPr>
            <a:r>
              <a:rPr sz="1400">
                <a:solidFill>
                  <a:schemeClr val="bg1"/>
                </a:solidFill>
                <a:latin typeface="Times New Roman" panose="02020503050405090304" pitchFamily="18" charset="0"/>
                <a:cs typeface="Times New Roman" panose="02020503050405090304" pitchFamily="18" charset="0"/>
              </a:rPr>
              <a:t>Negative TB test or Chest X-Ray</a:t>
            </a:r>
          </a:p>
          <a:p>
            <a:pPr marL="0" indent="0" eaLnBrk="1" hangingPunct="1">
              <a:lnSpc>
                <a:spcPct val="70000"/>
              </a:lnSpc>
              <a:buFont typeface="Arial" panose="020B0604020202090204" pitchFamily="34" charset="0"/>
              <a:buChar char="•"/>
            </a:pPr>
            <a:r>
              <a:rPr sz="1400">
                <a:solidFill>
                  <a:schemeClr val="bg1"/>
                </a:solidFill>
                <a:latin typeface="Times New Roman" panose="02020503050405090304" pitchFamily="18" charset="0"/>
                <a:cs typeface="Times New Roman" panose="02020503050405090304" pitchFamily="18" charset="0"/>
              </a:rPr>
              <a:t>Certificate of passing Coaching Education  (Good For Life) Certificate of completion of Concussion Training  (every two years</a:t>
            </a:r>
          </a:p>
          <a:p>
            <a:pPr marL="0" indent="0" eaLnBrk="1" hangingPunct="1">
              <a:lnSpc>
                <a:spcPct val="70000"/>
              </a:lnSpc>
              <a:buFont typeface="Arial" panose="020B0604020202090204" pitchFamily="34" charset="0"/>
              <a:buChar char="•"/>
            </a:pPr>
            <a:r>
              <a:rPr sz="1400">
                <a:solidFill>
                  <a:schemeClr val="bg1"/>
                </a:solidFill>
                <a:latin typeface="Times New Roman" panose="02020503050405090304" pitchFamily="18" charset="0"/>
                <a:cs typeface="Times New Roman" panose="02020503050405090304" pitchFamily="18" charset="0"/>
              </a:rPr>
              <a:t>Sudden Cardiac Arrest Training (every two years)</a:t>
            </a:r>
          </a:p>
          <a:p>
            <a:pPr marL="0" indent="0" eaLnBrk="1" hangingPunct="1">
              <a:lnSpc>
                <a:spcPct val="70000"/>
              </a:lnSpc>
              <a:buFont typeface="Arial" panose="020B0604020202090204" pitchFamily="34" charset="0"/>
              <a:buChar char="•"/>
            </a:pPr>
            <a:r>
              <a:rPr sz="1400">
                <a:solidFill>
                  <a:schemeClr val="bg1"/>
                </a:solidFill>
                <a:latin typeface="Times New Roman" panose="02020503050405090304" pitchFamily="18" charset="0"/>
                <a:cs typeface="Times New Roman" panose="02020503050405090304" pitchFamily="18" charset="0"/>
              </a:rPr>
              <a:t>Heat Prevention Illness (every two years)</a:t>
            </a:r>
          </a:p>
          <a:p>
            <a:pPr marL="0" indent="0" eaLnBrk="1" hangingPunct="1">
              <a:lnSpc>
                <a:spcPct val="70000"/>
              </a:lnSpc>
              <a:buFont typeface="Arial" panose="020B0604020202090204" pitchFamily="34" charset="0"/>
              <a:buChar char="•"/>
            </a:pPr>
            <a:r>
              <a:rPr sz="1400">
                <a:solidFill>
                  <a:schemeClr val="bg1"/>
                </a:solidFill>
                <a:latin typeface="Times New Roman" panose="02020503050405090304" pitchFamily="18" charset="0"/>
                <a:cs typeface="Times New Roman" panose="02020503050405090304" pitchFamily="18" charset="0"/>
              </a:rPr>
              <a:t>Current CPR Certification (including defibrillator training)  (every two years)</a:t>
            </a:r>
          </a:p>
          <a:p>
            <a:pPr marL="0" indent="0" eaLnBrk="1" hangingPunct="1">
              <a:lnSpc>
                <a:spcPct val="70000"/>
              </a:lnSpc>
              <a:buFont typeface="Arial" panose="020B0604020202090204" pitchFamily="34" charset="0"/>
              <a:buChar char="•"/>
            </a:pPr>
            <a:r>
              <a:rPr sz="1400">
                <a:solidFill>
                  <a:schemeClr val="bg1"/>
                </a:solidFill>
                <a:latin typeface="Times New Roman" panose="02020503050405090304" pitchFamily="18" charset="0"/>
                <a:cs typeface="Times New Roman" panose="02020503050405090304" pitchFamily="18" charset="0"/>
              </a:rPr>
              <a:t>Current First Aid Certificate (every two years)</a:t>
            </a:r>
          </a:p>
          <a:p>
            <a:pPr marL="0" indent="0" eaLnBrk="1" hangingPunct="1">
              <a:lnSpc>
                <a:spcPct val="70000"/>
              </a:lnSpc>
              <a:buFont typeface="Arial" panose="020B0604020202090204" pitchFamily="34" charset="0"/>
              <a:buChar char="•"/>
            </a:pPr>
            <a:r>
              <a:rPr sz="1400">
                <a:solidFill>
                  <a:schemeClr val="bg1"/>
                </a:solidFill>
                <a:latin typeface="Times New Roman" panose="02020503050405090304" pitchFamily="18" charset="0"/>
                <a:cs typeface="Times New Roman" panose="02020503050405090304" pitchFamily="18" charset="0"/>
              </a:rPr>
              <a:t>Volunteer Assistant Coaching Form on file at your school</a:t>
            </a:r>
          </a:p>
          <a:p>
            <a:pPr marL="0" indent="0" eaLnBrk="1" hangingPunct="1">
              <a:lnSpc>
                <a:spcPct val="70000"/>
              </a:lnSpc>
              <a:buFont typeface="Arial" panose="020B0604020202090204" pitchFamily="34" charset="0"/>
              <a:buChar char="•"/>
            </a:pPr>
            <a:r>
              <a:rPr sz="1400">
                <a:solidFill>
                  <a:schemeClr val="bg1"/>
                </a:solidFill>
                <a:latin typeface="Times New Roman" panose="02020503050405090304" pitchFamily="18" charset="0"/>
                <a:cs typeface="Times New Roman" panose="02020503050405090304" pitchFamily="18" charset="0"/>
              </a:rPr>
              <a:t>Signed code of conduct (annually)</a:t>
            </a:r>
          </a:p>
          <a:p>
            <a:pPr marL="0" indent="0" eaLnBrk="1" hangingPunct="1">
              <a:lnSpc>
                <a:spcPct val="70000"/>
              </a:lnSpc>
              <a:buFont typeface="Arial" panose="020B0604020202090204" pitchFamily="34" charset="0"/>
              <a:buChar char="•"/>
            </a:pPr>
            <a:r>
              <a:rPr sz="1400">
                <a:solidFill>
                  <a:schemeClr val="bg1"/>
                </a:solidFill>
                <a:latin typeface="Times New Roman" panose="02020503050405090304" pitchFamily="18" charset="0"/>
                <a:cs typeface="Times New Roman" panose="02020503050405090304" pitchFamily="18" charset="0"/>
              </a:rPr>
              <a:t>Covid-19 for Coaches and Administrators</a:t>
            </a:r>
          </a:p>
          <a:p>
            <a:pPr marL="0" indent="0" algn="ctr" eaLnBrk="1" hangingPunct="1">
              <a:lnSpc>
                <a:spcPct val="70000"/>
              </a:lnSpc>
              <a:buFont typeface="Arial" panose="020B0604020202090204" pitchFamily="34" charset="0"/>
              <a:buChar char="•"/>
            </a:pPr>
            <a:r>
              <a:rPr sz="1300"/>
              <a:t>Volunteer Coaches Certification is due: 12/11/20</a:t>
            </a:r>
          </a:p>
          <a:p>
            <a:pPr marL="0" indent="0" algn="ctr" eaLnBrk="1" hangingPunct="1">
              <a:lnSpc>
                <a:spcPct val="70000"/>
              </a:lnSpc>
              <a:buFont typeface="Arial" panose="020B0604020202090204" pitchFamily="34" charset="0"/>
              <a:buChar char="•"/>
            </a:pPr>
            <a:endParaRPr sz="1200"/>
          </a:p>
          <a:p>
            <a:pPr marL="0" indent="0" eaLnBrk="1" hangingPunct="1">
              <a:lnSpc>
                <a:spcPct val="70000"/>
              </a:lnSpc>
              <a:buFont typeface="Arial" panose="020B0604020202090204" pitchFamily="34" charset="0"/>
              <a:buChar char="•"/>
            </a:pPr>
            <a:endParaRPr sz="1200"/>
          </a:p>
          <a:p>
            <a:pPr marL="0" indent="0" eaLnBrk="1" hangingPunct="1">
              <a:lnSpc>
                <a:spcPct val="70000"/>
              </a:lnSpc>
              <a:buFont typeface="Arial" panose="020B0604020202090204" pitchFamily="34" charset="0"/>
              <a:buChar char="•"/>
            </a:pPr>
            <a:endParaRPr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marL="0" marR="0" lvl="0" indent="0" algn="l" defTabSz="914400" rtl="0" eaLnBrk="0" fontAlgn="base" latinLnBrk="0" hangingPunct="0">
              <a:lnSpc>
                <a:spcPct val="85000"/>
              </a:lnSpc>
              <a:spcBef>
                <a:spcPct val="0"/>
              </a:spcBef>
              <a:spcAft>
                <a:spcPct val="0"/>
              </a:spcAft>
              <a:buClrTx/>
              <a:buSzTx/>
              <a:buFontTx/>
              <a:buNone/>
              <a:defRPr/>
            </a:pPr>
            <a:r>
              <a:rPr kumimoji="0" lang="en-US" sz="4000" b="0" i="0" u="none" strike="noStrike" kern="1200" cap="all" spc="0" normalizeH="0" baseline="0" noProof="0" dirty="0">
                <a:ln>
                  <a:noFill/>
                </a:ln>
                <a:solidFill>
                  <a:schemeClr val="bg1"/>
                </a:solidFill>
                <a:effectLst/>
                <a:uLnTx/>
                <a:uFillTx/>
                <a:latin typeface="+mj-lt"/>
                <a:ea typeface="+mj-ea"/>
                <a:cs typeface="+mj-cs"/>
              </a:rPr>
              <a:t>COVID-19 EXPOSURE PROCEDURES</a:t>
            </a:r>
          </a:p>
        </p:txBody>
      </p:sp>
      <p:sp>
        <p:nvSpPr>
          <p:cNvPr id="28674" name="Text Placeholder 2"/>
          <p:cNvSpPr>
            <a:spLocks noGrp="1"/>
          </p:cNvSpPr>
          <p:nvPr>
            <p:ph type="body" sz="half" idx="1"/>
          </p:nvPr>
        </p:nvSpPr>
        <p:spPr>
          <a:xfrm>
            <a:off x="457200" y="1524000"/>
            <a:ext cx="8077200" cy="4525963"/>
          </a:xfrm>
          <a:ln/>
        </p:spPr>
        <p:txBody>
          <a:bodyPr vert="horz" wrap="square" lIns="91440" tIns="45720" rIns="91440" bIns="45720" anchor="t"/>
          <a:lstStyle/>
          <a:p>
            <a:endParaRPr lang="en-US" altLang="en-US" sz="2400">
              <a:solidFill>
                <a:schemeClr val="bg1"/>
              </a:solidFill>
            </a:endParaRPr>
          </a:p>
          <a:p>
            <a:pPr lvl="1"/>
            <a:r>
              <a:rPr lang="en-US" altLang="en-US" sz="2400">
                <a:solidFill>
                  <a:schemeClr val="bg1"/>
                </a:solidFill>
              </a:rPr>
              <a:t>People recovering from COVID-19 should not resume exercise until cleared by a physician and will have different paths to return to sports based both on the severity of their illness and their underlying health. A graduated return-to-play/exercise protocol, which introduces and increases physical activity in a stepwise fashion may be warranted and recommended once an athlete has been cleared by a physician.</a:t>
            </a:r>
          </a:p>
          <a:p>
            <a:pPr lvl="1"/>
            <a:r>
              <a:rPr lang="en-US" altLang="en-US" sz="2400">
                <a:solidFill>
                  <a:schemeClr val="bg1"/>
                </a:solidFill>
              </a:rPr>
              <a:t>Utilize the CIF State COVID Graduated Return to Play Protocol (GRTP) Form to ensure student has met all qualifications to return to athletics.</a:t>
            </a:r>
          </a:p>
          <a:p>
            <a:pPr lvl="1"/>
            <a:r>
              <a:rPr lang="en-US" altLang="en-US" sz="2400">
                <a:solidFill>
                  <a:schemeClr val="bg1"/>
                </a:solidFill>
              </a:rPr>
              <a:t>Report all positive test results to school site principal and athletic director immediately.</a:t>
            </a:r>
          </a:p>
          <a:p>
            <a:endParaRPr lang="en-US"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Google Shape;113;p27"/>
          <p:cNvPicPr preferRelativeResize="0">
            <a:picLocks noChangeAspect="1"/>
          </p:cNvPicPr>
          <p:nvPr/>
        </p:nvPicPr>
        <p:blipFill>
          <a:blip r:embed="rId3"/>
          <a:stretch>
            <a:fillRect/>
          </a:stretch>
        </p:blipFill>
        <p:spPr>
          <a:xfrm>
            <a:off x="7872413" y="935038"/>
            <a:ext cx="1111250" cy="1127125"/>
          </a:xfrm>
          <a:prstGeom prst="rect">
            <a:avLst/>
          </a:prstGeom>
          <a:noFill/>
          <a:ln w="9525">
            <a:noFill/>
          </a:ln>
        </p:spPr>
      </p:pic>
      <p:pic>
        <p:nvPicPr>
          <p:cNvPr id="35843" name="Google Shape;114;p27"/>
          <p:cNvPicPr preferRelativeResize="0">
            <a:picLocks noChangeAspect="1"/>
          </p:cNvPicPr>
          <p:nvPr/>
        </p:nvPicPr>
        <p:blipFill>
          <a:blip r:embed="rId4"/>
          <a:srcRect t="2892" b="16077"/>
          <a:stretch>
            <a:fillRect/>
          </a:stretch>
        </p:blipFill>
        <p:spPr>
          <a:xfrm>
            <a:off x="0" y="0"/>
            <a:ext cx="9194800" cy="6858000"/>
          </a:xfrm>
          <a:prstGeom prst="rect">
            <a:avLst/>
          </a:prstGeom>
          <a:noFill/>
          <a:ln w="9525">
            <a:noFill/>
          </a:ln>
        </p:spPr>
      </p:pic>
      <p:pic>
        <p:nvPicPr>
          <p:cNvPr id="35844" name="Google Shape;115;p27"/>
          <p:cNvPicPr preferRelativeResize="0">
            <a:picLocks noChangeAspect="1"/>
          </p:cNvPicPr>
          <p:nvPr/>
        </p:nvPicPr>
        <p:blipFill>
          <a:blip r:embed="rId5"/>
          <a:stretch>
            <a:fillRect/>
          </a:stretch>
        </p:blipFill>
        <p:spPr>
          <a:xfrm>
            <a:off x="3687763" y="2743200"/>
            <a:ext cx="5105400" cy="2376488"/>
          </a:xfrm>
          <a:prstGeom prst="rect">
            <a:avLst/>
          </a:prstGeom>
          <a:noFill/>
          <a:ln w="9525">
            <a:noFill/>
          </a:ln>
        </p:spPr>
      </p:pic>
      <p:pic>
        <p:nvPicPr>
          <p:cNvPr id="116" name="Google Shape;116;p27"/>
          <p:cNvPicPr preferRelativeResize="0"/>
          <p:nvPr/>
        </p:nvPicPr>
        <p:blipFill rotWithShape="1">
          <a:blip r:embed="rId6">
            <a:alphaModFix amt="89000"/>
          </a:blip>
          <a:srcRect l="11032" t="7083" r="11219" b="11688"/>
          <a:stretch>
            <a:fillRect/>
          </a:stretch>
        </p:blipFill>
        <p:spPr>
          <a:xfrm>
            <a:off x="368400" y="2729400"/>
            <a:ext cx="2527200" cy="23760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Google Shape;129;p29"/>
          <p:cNvSpPr/>
          <p:nvPr/>
        </p:nvSpPr>
        <p:spPr>
          <a:xfrm>
            <a:off x="1687513" y="2125663"/>
            <a:ext cx="249237" cy="249237"/>
          </a:xfrm>
          <a:prstGeom prst="ellipse">
            <a:avLst/>
          </a:prstGeom>
          <a:solidFill>
            <a:srgbClr val="FFFFFF"/>
          </a:solidFill>
          <a:ln w="9525">
            <a:noFill/>
          </a:ln>
        </p:spPr>
        <p:txBody>
          <a:bodyPr lIns="91425" tIns="91425" rIns="91425" bIns="91425" anchor="ctr"/>
          <a:lstStyle/>
          <a:p>
            <a:endParaRPr lang="zh-CN" altLang="x-none">
              <a:latin typeface="Corbel" pitchFamily="34" charset="0"/>
            </a:endParaRPr>
          </a:p>
        </p:txBody>
      </p:sp>
      <p:pic>
        <p:nvPicPr>
          <p:cNvPr id="37891" name="Google Shape;130;p29"/>
          <p:cNvPicPr preferRelativeResize="0">
            <a:picLocks noChangeAspect="1"/>
          </p:cNvPicPr>
          <p:nvPr/>
        </p:nvPicPr>
        <p:blipFill>
          <a:blip r:embed="rId3"/>
          <a:srcRect r="84755" b="29248"/>
          <a:stretch>
            <a:fillRect/>
          </a:stretch>
        </p:blipFill>
        <p:spPr>
          <a:xfrm>
            <a:off x="457200" y="2913063"/>
            <a:ext cx="619125" cy="769937"/>
          </a:xfrm>
          <a:prstGeom prst="rect">
            <a:avLst/>
          </a:prstGeom>
          <a:noFill/>
          <a:ln w="9525">
            <a:noFill/>
          </a:ln>
        </p:spPr>
      </p:pic>
      <p:pic>
        <p:nvPicPr>
          <p:cNvPr id="37892" name="Google Shape;131;p29"/>
          <p:cNvPicPr preferRelativeResize="0">
            <a:picLocks noChangeAspect="1"/>
          </p:cNvPicPr>
          <p:nvPr/>
        </p:nvPicPr>
        <p:blipFill>
          <a:blip r:embed="rId4"/>
          <a:stretch>
            <a:fillRect/>
          </a:stretch>
        </p:blipFill>
        <p:spPr>
          <a:xfrm>
            <a:off x="1633538" y="0"/>
            <a:ext cx="7434262" cy="6858000"/>
          </a:xfrm>
          <a:prstGeom prst="rect">
            <a:avLst/>
          </a:prstGeom>
          <a:noFill/>
          <a:ln w="9525">
            <a:noFill/>
          </a:ln>
        </p:spPr>
      </p:pic>
      <p:pic>
        <p:nvPicPr>
          <p:cNvPr id="37893" name="Google Shape;132;p29"/>
          <p:cNvPicPr preferRelativeResize="0">
            <a:picLocks noChangeAspect="1"/>
          </p:cNvPicPr>
          <p:nvPr/>
        </p:nvPicPr>
        <p:blipFill>
          <a:blip r:embed="rId3"/>
          <a:srcRect r="84755" b="29248"/>
          <a:stretch>
            <a:fillRect/>
          </a:stretch>
        </p:blipFill>
        <p:spPr>
          <a:xfrm>
            <a:off x="457200" y="4081463"/>
            <a:ext cx="619125" cy="771525"/>
          </a:xfrm>
          <a:prstGeom prst="rect">
            <a:avLst/>
          </a:prstGeom>
          <a:noFill/>
          <a:ln w="9525">
            <a:noFill/>
          </a:ln>
        </p:spPr>
      </p:pic>
      <p:pic>
        <p:nvPicPr>
          <p:cNvPr id="37894" name="Google Shape;133;p29"/>
          <p:cNvPicPr preferRelativeResize="0">
            <a:picLocks noChangeAspect="1"/>
          </p:cNvPicPr>
          <p:nvPr/>
        </p:nvPicPr>
        <p:blipFill>
          <a:blip r:embed="rId3"/>
          <a:srcRect r="84755" b="29248"/>
          <a:stretch>
            <a:fillRect/>
          </a:stretch>
        </p:blipFill>
        <p:spPr>
          <a:xfrm>
            <a:off x="457200" y="1814513"/>
            <a:ext cx="619125" cy="769937"/>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8" name="Google Shape;138;p30"/>
          <p:cNvPicPr preferRelativeResize="0"/>
          <p:nvPr/>
        </p:nvPicPr>
        <p:blipFill rotWithShape="1">
          <a:blip r:embed="rId3">
            <a:alphaModFix amt="15000"/>
          </a:blip>
          <a:srcRect l="11032" t="7083" r="11219" b="11688"/>
          <a:stretch>
            <a:fillRect/>
          </a:stretch>
        </p:blipFill>
        <p:spPr>
          <a:xfrm>
            <a:off x="1794075" y="996600"/>
            <a:ext cx="5073600" cy="4770600"/>
          </a:xfrm>
          <a:prstGeom prst="ellipse">
            <a:avLst/>
          </a:prstGeom>
          <a:noFill/>
          <a:ln>
            <a:noFill/>
          </a:ln>
        </p:spPr>
      </p:pic>
      <p:pic>
        <p:nvPicPr>
          <p:cNvPr id="39939" name="Google Shape;139;p30"/>
          <p:cNvPicPr preferRelativeResize="0">
            <a:picLocks noChangeAspect="1"/>
          </p:cNvPicPr>
          <p:nvPr/>
        </p:nvPicPr>
        <p:blipFill>
          <a:blip r:embed="rId4"/>
          <a:stretch>
            <a:fillRect/>
          </a:stretch>
        </p:blipFill>
        <p:spPr>
          <a:xfrm>
            <a:off x="5618163" y="2546350"/>
            <a:ext cx="1419225" cy="2544763"/>
          </a:xfrm>
          <a:prstGeom prst="rect">
            <a:avLst/>
          </a:prstGeom>
          <a:noFill/>
          <a:ln w="9525" cap="flat" cmpd="sng">
            <a:solidFill>
              <a:srgbClr val="000000"/>
            </a:solidFill>
            <a:prstDash val="solid"/>
            <a:round/>
            <a:headEnd type="none" w="sm" len="sm"/>
            <a:tailEnd type="none" w="sm" len="sm"/>
          </a:ln>
        </p:spPr>
      </p:pic>
      <p:sp>
        <p:nvSpPr>
          <p:cNvPr id="140" name="Google Shape;140;p30"/>
          <p:cNvSpPr txBox="1"/>
          <p:nvPr/>
        </p:nvSpPr>
        <p:spPr>
          <a:xfrm>
            <a:off x="287338" y="1751013"/>
            <a:ext cx="1417638" cy="720725"/>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68575" tIns="34275" rIns="68575" bIns="34275" anchor="t" anchorCtr="0"/>
          <a:lstStyle/>
          <a:p>
            <a:pPr algn="ctr">
              <a:lnSpc>
                <a:spcPct val="115000"/>
              </a:lnSpc>
              <a:buClr>
                <a:srgbClr val="2C2C2C"/>
              </a:buClr>
              <a:buSzPct val="100000"/>
            </a:pPr>
            <a:endParaRPr lang="zh-CN" altLang="x-none" sz="900" b="1">
              <a:solidFill>
                <a:srgbClr val="2C2C2C"/>
              </a:solidFill>
              <a:latin typeface="Proxima Nova" pitchFamily="2" charset="0"/>
              <a:cs typeface="Proxima Nova" pitchFamily="2" charset="0"/>
              <a:sym typeface="Proxima Nova" pitchFamily="2" charset="0"/>
            </a:endParaRPr>
          </a:p>
          <a:p>
            <a:pPr algn="ctr">
              <a:lnSpc>
                <a:spcPct val="115000"/>
              </a:lnSpc>
              <a:buClr>
                <a:srgbClr val="2C2C2C"/>
              </a:buClr>
              <a:buSzPct val="100000"/>
            </a:pPr>
            <a:r>
              <a:rPr lang="x-none" altLang="x-none" sz="1100" b="1">
                <a:solidFill>
                  <a:srgbClr val="2C2C2C"/>
                </a:solidFill>
                <a:latin typeface="Proxima Nova" pitchFamily="2" charset="0"/>
                <a:cs typeface="Proxima Nova" pitchFamily="2" charset="0"/>
                <a:sym typeface="Proxima Nova" pitchFamily="2" charset="0"/>
              </a:rPr>
              <a:t>ANSWER HEALTH CHECK</a:t>
            </a:r>
            <a:endParaRPr lang="zh-CN" altLang="x-none" sz="1100" b="1">
              <a:solidFill>
                <a:srgbClr val="2C2C2C"/>
              </a:solidFill>
              <a:latin typeface="Proxima Nova" pitchFamily="2" charset="0"/>
              <a:cs typeface="Proxima Nova" pitchFamily="2" charset="0"/>
              <a:sym typeface="Proxima Nova" pitchFamily="2" charset="0"/>
            </a:endParaRPr>
          </a:p>
          <a:p>
            <a:pPr algn="ctr">
              <a:lnSpc>
                <a:spcPct val="115000"/>
              </a:lnSpc>
              <a:buClr>
                <a:srgbClr val="2C2C2C"/>
              </a:buClr>
              <a:buSzPct val="100000"/>
            </a:pPr>
            <a:endParaRPr lang="zh-CN" altLang="x-none" sz="1300" b="1">
              <a:solidFill>
                <a:srgbClr val="2C2C2C"/>
              </a:solidFill>
              <a:latin typeface="Proxima Nova" pitchFamily="2" charset="0"/>
              <a:ea typeface="Proxima Nova" pitchFamily="2" charset="0"/>
              <a:sym typeface="Proxima Nova" pitchFamily="2" charset="0"/>
            </a:endParaRPr>
          </a:p>
        </p:txBody>
      </p:sp>
      <p:sp>
        <p:nvSpPr>
          <p:cNvPr id="141" name="Google Shape;141;p30"/>
          <p:cNvSpPr txBox="1"/>
          <p:nvPr/>
        </p:nvSpPr>
        <p:spPr>
          <a:xfrm>
            <a:off x="2146300" y="1751013"/>
            <a:ext cx="1417638" cy="720725"/>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68575" tIns="34275" rIns="68575" bIns="34275" anchor="t" anchorCtr="0">
            <a:noAutofit/>
          </a:bodyPr>
          <a:lstStyle/>
          <a:p>
            <a:pPr algn="ctr">
              <a:lnSpc>
                <a:spcPct val="115000"/>
              </a:lnSpc>
              <a:buClr>
                <a:srgbClr val="2C2C2C"/>
              </a:buClr>
              <a:buSzPct val="100000"/>
            </a:pPr>
            <a:r>
              <a:rPr lang="x-none" altLang="x-none" sz="1100" b="1">
                <a:solidFill>
                  <a:srgbClr val="2C2C2C"/>
                </a:solidFill>
                <a:latin typeface="Proxima Nova" pitchFamily="2" charset="0"/>
                <a:cs typeface="Proxima Nova" pitchFamily="2" charset="0"/>
                <a:sym typeface="Proxima Nova" pitchFamily="2" charset="0"/>
              </a:rPr>
              <a:t>RECEIVE A DAILY PASS</a:t>
            </a:r>
            <a:endParaRPr lang="zh-CN" altLang="x-none" sz="1100" b="1">
              <a:solidFill>
                <a:srgbClr val="2C2C2C"/>
              </a:solidFill>
              <a:latin typeface="Proxima Nova" pitchFamily="2" charset="0"/>
              <a:cs typeface="Proxima Nova" pitchFamily="2" charset="0"/>
              <a:sym typeface="Proxima Nova" pitchFamily="2" charset="0"/>
            </a:endParaRPr>
          </a:p>
          <a:p>
            <a:pPr algn="ctr">
              <a:lnSpc>
                <a:spcPct val="115000"/>
              </a:lnSpc>
              <a:buClr>
                <a:srgbClr val="2C2C2C"/>
              </a:buClr>
              <a:buSzPct val="100000"/>
            </a:pPr>
            <a:r>
              <a:rPr lang="x-none" altLang="x-none" sz="1100" b="1">
                <a:solidFill>
                  <a:srgbClr val="2C2C2C"/>
                </a:solidFill>
                <a:latin typeface="Proxima Nova" pitchFamily="2" charset="0"/>
                <a:cs typeface="Proxima Nova" pitchFamily="2" charset="0"/>
                <a:sym typeface="Proxima Nova" pitchFamily="2" charset="0"/>
              </a:rPr>
              <a:t>QR CODE</a:t>
            </a:r>
            <a:endParaRPr lang="zh-CN" altLang="x-none" sz="1100" b="1">
              <a:solidFill>
                <a:srgbClr val="2C2C2C"/>
              </a:solidFill>
              <a:latin typeface="Proxima Nova" pitchFamily="2" charset="0"/>
              <a:cs typeface="Proxima Nova" pitchFamily="2" charset="0"/>
              <a:sym typeface="Proxima Nova" pitchFamily="2" charset="0"/>
            </a:endParaRPr>
          </a:p>
          <a:p>
            <a:pPr algn="ctr">
              <a:buClr>
                <a:srgbClr val="000000"/>
              </a:buClr>
              <a:buSzPct val="100000"/>
            </a:pPr>
            <a:endParaRPr lang="zh-CN" altLang="x-none" sz="1300" b="1">
              <a:solidFill>
                <a:srgbClr val="2C2C2C"/>
              </a:solidFill>
              <a:latin typeface="Proxima Nova" pitchFamily="2" charset="0"/>
              <a:ea typeface="Proxima Nova" pitchFamily="2" charset="0"/>
              <a:sym typeface="Proxima Nova" pitchFamily="2" charset="0"/>
            </a:endParaRPr>
          </a:p>
        </p:txBody>
      </p:sp>
      <p:sp>
        <p:nvSpPr>
          <p:cNvPr id="142" name="Google Shape;142;p30"/>
          <p:cNvSpPr txBox="1"/>
          <p:nvPr/>
        </p:nvSpPr>
        <p:spPr>
          <a:xfrm>
            <a:off x="5646738" y="1752600"/>
            <a:ext cx="1362075" cy="720725"/>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68575" tIns="34275" rIns="68575" bIns="34275" anchor="t" anchorCtr="0"/>
          <a:lstStyle/>
          <a:p>
            <a:pPr algn="ctr">
              <a:lnSpc>
                <a:spcPct val="95000"/>
              </a:lnSpc>
              <a:buClr>
                <a:srgbClr val="2C2C2C"/>
              </a:buClr>
              <a:buSzPct val="122000"/>
            </a:pPr>
            <a:endParaRPr lang="zh-CN" altLang="x-none" sz="500" b="1">
              <a:solidFill>
                <a:srgbClr val="2C2C2C"/>
              </a:solidFill>
              <a:latin typeface="Proxima Nova" pitchFamily="2" charset="0"/>
              <a:cs typeface="Proxima Nova" pitchFamily="2" charset="0"/>
              <a:sym typeface="Proxima Nova" pitchFamily="2" charset="0"/>
            </a:endParaRPr>
          </a:p>
          <a:p>
            <a:pPr algn="ctr">
              <a:lnSpc>
                <a:spcPct val="95000"/>
              </a:lnSpc>
              <a:buClr>
                <a:srgbClr val="2C2C2C"/>
              </a:buClr>
              <a:buSzPct val="48000"/>
            </a:pPr>
            <a:r>
              <a:rPr lang="x-none" altLang="x-none" sz="1300" b="1">
                <a:solidFill>
                  <a:srgbClr val="2C2C2C"/>
                </a:solidFill>
                <a:latin typeface="Proxima Nova" pitchFamily="2" charset="0"/>
                <a:cs typeface="Proxima Nova" pitchFamily="2" charset="0"/>
                <a:sym typeface="Proxima Nova" pitchFamily="2" charset="0"/>
              </a:rPr>
              <a:t>LINKED TO COVID-19 TEST RESULTS</a:t>
            </a:r>
            <a:endParaRPr lang="zh-CN" altLang="x-none" sz="1300" b="1">
              <a:solidFill>
                <a:srgbClr val="2C2C2C"/>
              </a:solidFill>
              <a:latin typeface="Proxima Nova" pitchFamily="2" charset="0"/>
              <a:cs typeface="Proxima Nova" pitchFamily="2" charset="0"/>
              <a:sym typeface="Proxima Nova" pitchFamily="2" charset="0"/>
            </a:endParaRPr>
          </a:p>
          <a:p>
            <a:pPr algn="ctr">
              <a:lnSpc>
                <a:spcPct val="95000"/>
              </a:lnSpc>
              <a:buClr>
                <a:srgbClr val="2C2C2C"/>
              </a:buClr>
              <a:buSzPct val="85000"/>
            </a:pPr>
            <a:endParaRPr lang="zh-CN" altLang="x-none" sz="700" b="1">
              <a:solidFill>
                <a:srgbClr val="2C2C2C"/>
              </a:solidFill>
              <a:latin typeface="Proxima Nova" pitchFamily="2" charset="0"/>
              <a:ea typeface="Proxima Nova" pitchFamily="2" charset="0"/>
              <a:sym typeface="Proxima Nova" pitchFamily="2" charset="0"/>
            </a:endParaRPr>
          </a:p>
        </p:txBody>
      </p:sp>
      <p:sp>
        <p:nvSpPr>
          <p:cNvPr id="143" name="Google Shape;143;p30"/>
          <p:cNvSpPr txBox="1"/>
          <p:nvPr/>
        </p:nvSpPr>
        <p:spPr>
          <a:xfrm>
            <a:off x="3995738" y="1751013"/>
            <a:ext cx="1362075" cy="720725"/>
          </a:xfrm>
          <a:prstGeom prst="rect">
            <a:avLst/>
          </a:prstGeom>
          <a:solidFill>
            <a:schemeClr val="lt1"/>
          </a:solidFill>
          <a:ln w="25400" cap="flat" cmpd="sng">
            <a:solidFill>
              <a:schemeClr val="accent5"/>
            </a:solidFill>
            <a:prstDash val="solid"/>
            <a:round/>
            <a:headEnd type="none" w="sm" len="sm"/>
            <a:tailEnd type="none" w="sm" len="sm"/>
          </a:ln>
        </p:spPr>
        <p:txBody>
          <a:bodyPr spcFirstLastPara="1" wrap="square" lIns="68575" tIns="34275" rIns="68575" bIns="34275" anchor="t" anchorCtr="0"/>
          <a:lstStyle/>
          <a:p>
            <a:pPr algn="ctr">
              <a:lnSpc>
                <a:spcPct val="115000"/>
              </a:lnSpc>
              <a:buClr>
                <a:srgbClr val="2C2C2C"/>
              </a:buClr>
              <a:buSzPct val="100000"/>
            </a:pPr>
            <a:endParaRPr lang="zh-CN" altLang="x-none" sz="900" b="1">
              <a:solidFill>
                <a:srgbClr val="2C2C2C"/>
              </a:solidFill>
              <a:latin typeface="Proxima Nova" pitchFamily="2" charset="0"/>
              <a:cs typeface="Proxima Nova" pitchFamily="2" charset="0"/>
              <a:sym typeface="Proxima Nova" pitchFamily="2" charset="0"/>
            </a:endParaRPr>
          </a:p>
          <a:p>
            <a:pPr algn="ctr">
              <a:lnSpc>
                <a:spcPct val="115000"/>
              </a:lnSpc>
              <a:buClr>
                <a:srgbClr val="2C2C2C"/>
              </a:buClr>
              <a:buSzPct val="100000"/>
            </a:pPr>
            <a:r>
              <a:rPr lang="x-none" altLang="x-none" sz="1100" b="1">
                <a:solidFill>
                  <a:srgbClr val="2C2C2C"/>
                </a:solidFill>
                <a:latin typeface="Proxima Nova" pitchFamily="2" charset="0"/>
                <a:cs typeface="Proxima Nova" pitchFamily="2" charset="0"/>
                <a:sym typeface="Proxima Nova" pitchFamily="2" charset="0"/>
              </a:rPr>
              <a:t>BOOK A COVID-19 TEST APPOINTMENT </a:t>
            </a:r>
            <a:endParaRPr lang="zh-CN" altLang="x-none" sz="1100" b="1">
              <a:solidFill>
                <a:srgbClr val="2C2C2C"/>
              </a:solidFill>
              <a:latin typeface="Proxima Nova" pitchFamily="2" charset="0"/>
              <a:ea typeface="Proxima Nova" pitchFamily="2" charset="0"/>
              <a:sym typeface="Proxima Nova" pitchFamily="2" charset="0"/>
            </a:endParaRPr>
          </a:p>
        </p:txBody>
      </p:sp>
      <p:pic>
        <p:nvPicPr>
          <p:cNvPr id="144" name="Google Shape;144;p30"/>
          <p:cNvPicPr preferRelativeResize="0"/>
          <p:nvPr/>
        </p:nvPicPr>
        <p:blipFill rotWithShape="1">
          <a:blip r:embed="rId5"/>
          <a:srcRect/>
          <a:stretch>
            <a:fillRect/>
          </a:stretch>
        </p:blipFill>
        <p:spPr>
          <a:xfrm>
            <a:off x="254000" y="2543175"/>
            <a:ext cx="1527175" cy="2544763"/>
          </a:xfrm>
          <a:prstGeom prst="rect">
            <a:avLst/>
          </a:prstGeom>
          <a:noFill/>
          <a:ln w="9525" cap="flat" cmpd="sng">
            <a:solidFill>
              <a:srgbClr val="000000"/>
            </a:solidFill>
            <a:prstDash val="solid"/>
            <a:round/>
            <a:headEnd type="none" w="sm" len="sm"/>
            <a:tailEnd type="none" w="sm" len="sm"/>
          </a:ln>
          <a:effectLst>
            <a:outerShdw blurRad="57150" dist="19050" dir="5400000" algn="bl" rotWithShape="0">
              <a:schemeClr val="lt1">
                <a:alpha val="50000"/>
              </a:schemeClr>
            </a:outerShdw>
          </a:effectLst>
        </p:spPr>
      </p:pic>
      <p:pic>
        <p:nvPicPr>
          <p:cNvPr id="39945" name="Google Shape;145;p30"/>
          <p:cNvPicPr preferRelativeResize="0">
            <a:picLocks noChangeAspect="1"/>
          </p:cNvPicPr>
          <p:nvPr/>
        </p:nvPicPr>
        <p:blipFill>
          <a:blip r:embed="rId6"/>
          <a:stretch>
            <a:fillRect/>
          </a:stretch>
        </p:blipFill>
        <p:spPr>
          <a:xfrm>
            <a:off x="3967163" y="2543175"/>
            <a:ext cx="1360487" cy="2544763"/>
          </a:xfrm>
          <a:prstGeom prst="rect">
            <a:avLst/>
          </a:prstGeom>
          <a:noFill/>
          <a:ln w="9525" cap="flat" cmpd="sng">
            <a:solidFill>
              <a:schemeClr val="bg2"/>
            </a:solidFill>
            <a:prstDash val="solid"/>
            <a:round/>
            <a:headEnd type="none" w="sm" len="sm"/>
            <a:tailEnd type="none" w="sm" len="sm"/>
          </a:ln>
        </p:spPr>
      </p:pic>
      <p:sp>
        <p:nvSpPr>
          <p:cNvPr id="146" name="Google Shape;146;p30"/>
          <p:cNvSpPr txBox="1">
            <a:spLocks noGrp="1"/>
          </p:cNvSpPr>
          <p:nvPr>
            <p:ph type="title" idx="4294967295"/>
          </p:nvPr>
        </p:nvSpPr>
        <p:spPr>
          <a:xfrm>
            <a:off x="1704975" y="920750"/>
            <a:ext cx="5805488" cy="830263"/>
          </a:xfrm>
        </p:spPr>
        <p:txBody>
          <a:bodyPr spcFirstLastPara="1" wrap="square" lIns="91425" tIns="91425" rIns="91425" bIns="91425" rtlCol="0" anchor="t" anchorCtr="0">
            <a:noAutofit/>
          </a:bodyPr>
          <a:lstStyle/>
          <a:p>
            <a:pPr algn="ctr">
              <a:lnSpc>
                <a:spcPct val="100000"/>
              </a:lnSpc>
              <a:buSzPct val="100000"/>
            </a:pPr>
            <a:r>
              <a:rPr lang="x-none" altLang="x-none" sz="4700">
                <a:solidFill>
                  <a:srgbClr val="000000"/>
                </a:solidFill>
              </a:rPr>
              <a:t>DAILY PASS </a:t>
            </a:r>
            <a:endParaRPr lang="zh-CN" altLang="x-none" sz="4500">
              <a:solidFill>
                <a:srgbClr val="000000"/>
              </a:solidFill>
            </a:endParaRPr>
          </a:p>
        </p:txBody>
      </p:sp>
      <p:sp>
        <p:nvSpPr>
          <p:cNvPr id="39947" name="Google Shape;147;p30"/>
          <p:cNvSpPr txBox="1"/>
          <p:nvPr/>
        </p:nvSpPr>
        <p:spPr>
          <a:xfrm>
            <a:off x="1976438" y="5162550"/>
            <a:ext cx="4929187" cy="831850"/>
          </a:xfrm>
          <a:prstGeom prst="rect">
            <a:avLst/>
          </a:prstGeom>
          <a:noFill/>
          <a:ln w="9525">
            <a:noFill/>
          </a:ln>
        </p:spPr>
        <p:txBody>
          <a:bodyPr lIns="91425" tIns="91425" rIns="91425" bIns="91425"/>
          <a:lstStyle/>
          <a:p>
            <a:pPr algn="ctr"/>
            <a:r>
              <a:rPr lang="x-none" altLang="x-none" sz="3700">
                <a:latin typeface="Oswald" pitchFamily="2" charset="0"/>
                <a:cs typeface="Oswald" pitchFamily="2" charset="0"/>
                <a:sym typeface="Oswald" pitchFamily="2" charset="0"/>
              </a:rPr>
              <a:t>DailyPass.lausd.net</a:t>
            </a:r>
            <a:endParaRPr lang="zh-CN" altLang="x-none" sz="3700">
              <a:latin typeface="Oswald" pitchFamily="2" charset="0"/>
              <a:ea typeface="Oswald" pitchFamily="2" charset="0"/>
              <a:sym typeface="Oswald" pitchFamily="2" charset="0"/>
            </a:endParaRPr>
          </a:p>
        </p:txBody>
      </p:sp>
      <p:pic>
        <p:nvPicPr>
          <p:cNvPr id="39948" name="Google Shape;148;p30"/>
          <p:cNvPicPr preferRelativeResize="0">
            <a:picLocks noChangeAspect="1"/>
          </p:cNvPicPr>
          <p:nvPr/>
        </p:nvPicPr>
        <p:blipFill>
          <a:blip r:embed="rId6"/>
          <a:stretch>
            <a:fillRect/>
          </a:stretch>
        </p:blipFill>
        <p:spPr>
          <a:xfrm>
            <a:off x="7396163" y="2543175"/>
            <a:ext cx="1524000" cy="2544763"/>
          </a:xfrm>
          <a:prstGeom prst="rect">
            <a:avLst/>
          </a:prstGeom>
          <a:noFill/>
          <a:ln w="9525" cap="flat" cmpd="sng">
            <a:solidFill>
              <a:schemeClr val="bg2"/>
            </a:solidFill>
            <a:prstDash val="solid"/>
            <a:round/>
            <a:headEnd type="none" w="sm" len="sm"/>
            <a:tailEnd type="none" w="sm" len="sm"/>
          </a:ln>
        </p:spPr>
      </p:pic>
      <p:sp>
        <p:nvSpPr>
          <p:cNvPr id="149" name="Google Shape;149;p30"/>
          <p:cNvSpPr txBox="1"/>
          <p:nvPr/>
        </p:nvSpPr>
        <p:spPr>
          <a:xfrm>
            <a:off x="7399338" y="1752600"/>
            <a:ext cx="1524000" cy="720725"/>
          </a:xfrm>
          <a:prstGeom prst="rect">
            <a:avLst/>
          </a:prstGeom>
          <a:solidFill>
            <a:srgbClr val="FFFFFF"/>
          </a:solidFill>
          <a:ln w="25400" cap="flat" cmpd="sng">
            <a:solidFill>
              <a:schemeClr val="accent5"/>
            </a:solidFill>
            <a:prstDash val="solid"/>
            <a:round/>
            <a:headEnd type="none" w="sm" len="sm"/>
            <a:tailEnd type="none" w="sm" len="sm"/>
          </a:ln>
        </p:spPr>
        <p:txBody>
          <a:bodyPr spcFirstLastPara="1" wrap="square" lIns="68575" tIns="34275" rIns="68575" bIns="34275" anchor="t" anchorCtr="0"/>
          <a:lstStyle/>
          <a:p>
            <a:pPr algn="ctr">
              <a:buClr>
                <a:srgbClr val="000000"/>
              </a:buClr>
              <a:buSzPct val="85000"/>
            </a:pPr>
            <a:endParaRPr lang="zh-CN" altLang="x-none" sz="1300" b="1">
              <a:solidFill>
                <a:srgbClr val="2C2C2C"/>
              </a:solidFill>
              <a:latin typeface="Proxima Nova" pitchFamily="2" charset="0"/>
              <a:cs typeface="Proxima Nova" pitchFamily="2" charset="0"/>
              <a:sym typeface="Proxima Nova" pitchFamily="2" charset="0"/>
            </a:endParaRPr>
          </a:p>
          <a:p>
            <a:pPr algn="ctr">
              <a:buClr>
                <a:srgbClr val="000000"/>
              </a:buClr>
              <a:buSzPct val="85000"/>
            </a:pPr>
            <a:r>
              <a:rPr lang="x-none" altLang="x-none" sz="1300" b="1">
                <a:solidFill>
                  <a:srgbClr val="2C2C2C"/>
                </a:solidFill>
                <a:latin typeface="Proxima Nova" pitchFamily="2" charset="0"/>
                <a:cs typeface="Proxima Nova" pitchFamily="2" charset="0"/>
                <a:sym typeface="Proxima Nova" pitchFamily="2" charset="0"/>
              </a:rPr>
              <a:t>BOOK VACCINATION APPOINTMENTS</a:t>
            </a:r>
            <a:endParaRPr lang="zh-CN" altLang="x-none" sz="1300" b="1">
              <a:solidFill>
                <a:srgbClr val="2C2C2C"/>
              </a:solidFill>
              <a:latin typeface="Proxima Nova" pitchFamily="2" charset="0"/>
              <a:cs typeface="Proxima Nova" pitchFamily="2" charset="0"/>
              <a:sym typeface="Proxima Nova" pitchFamily="2" charset="0"/>
            </a:endParaRPr>
          </a:p>
          <a:p>
            <a:pPr algn="ctr">
              <a:buClr>
                <a:srgbClr val="000000"/>
              </a:buClr>
              <a:buSzPct val="85000"/>
            </a:pPr>
            <a:endParaRPr lang="zh-CN" altLang="x-none" sz="1300" b="1">
              <a:solidFill>
                <a:srgbClr val="2C2C2C"/>
              </a:solidFill>
              <a:latin typeface="Proxima Nova" pitchFamily="2" charset="0"/>
              <a:ea typeface="Proxima Nova" pitchFamily="2" charset="0"/>
              <a:sym typeface="Proxima Nova" pitchFamily="2" charset="0"/>
            </a:endParaRPr>
          </a:p>
        </p:txBody>
      </p:sp>
      <p:pic>
        <p:nvPicPr>
          <p:cNvPr id="150" name="Google Shape;150;p30"/>
          <p:cNvPicPr preferRelativeResize="0"/>
          <p:nvPr/>
        </p:nvPicPr>
        <p:blipFill rotWithShape="1">
          <a:blip r:embed="rId7"/>
          <a:srcRect/>
          <a:stretch>
            <a:fillRect/>
          </a:stretch>
        </p:blipFill>
        <p:spPr>
          <a:xfrm>
            <a:off x="2170113" y="2546350"/>
            <a:ext cx="1419225" cy="2505075"/>
          </a:xfrm>
          <a:prstGeom prst="rect">
            <a:avLst/>
          </a:prstGeom>
          <a:noFill/>
          <a:ln w="9525" cap="flat" cmpd="sng">
            <a:solidFill>
              <a:srgbClr val="000000"/>
            </a:solidFill>
            <a:prstDash val="solid"/>
            <a:round/>
            <a:headEnd type="none" w="sm" len="sm"/>
            <a:tailEnd type="none" w="sm" len="sm"/>
          </a:ln>
          <a:effectLst>
            <a:outerShdw blurRad="50800" dist="50800" dir="5400000" algn="ctr" rotWithShape="0">
              <a:srgbClr val="000000">
                <a:alpha val="8588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5" name="Google Shape;155;p31"/>
          <p:cNvSpPr txBox="1">
            <a:spLocks noGrp="1"/>
          </p:cNvSpPr>
          <p:nvPr>
            <p:ph type="title"/>
          </p:nvPr>
        </p:nvSpPr>
        <p:spPr>
          <a:xfrm>
            <a:off x="0" y="0"/>
            <a:ext cx="9144000" cy="1317625"/>
          </a:xfrm>
          <a:solidFill>
            <a:schemeClr val="bg2"/>
          </a:solidFill>
        </p:spPr>
        <p:txBody>
          <a:bodyPr spcFirstLastPara="1" vert="horz" wrap="square" lIns="91425" tIns="91425" rIns="91425" bIns="91425" rtlCol="0" anchor="t" anchorCtr="0">
            <a:noAutofit/>
          </a:bodyPr>
          <a:lstStyle/>
          <a:p>
            <a:pPr>
              <a:spcBef>
                <a:spcPct val="0"/>
              </a:spcBef>
              <a:spcAft>
                <a:spcPct val="0"/>
              </a:spcAft>
              <a:buSzPct val="100000"/>
            </a:pPr>
            <a:br>
              <a:rPr lang="x-none" altLang="x-none" sz="2100" kern="1200">
                <a:solidFill>
                  <a:schemeClr val="tx1"/>
                </a:solidFill>
                <a:latin typeface="+mj-lt"/>
                <a:ea typeface="+mj-ea"/>
                <a:cs typeface="+mj-cs"/>
              </a:rPr>
            </a:br>
            <a:r>
              <a:rPr lang="x-none" altLang="x-none" sz="2100" kern="1200">
                <a:solidFill>
                  <a:schemeClr val="tx1"/>
                </a:solidFill>
                <a:latin typeface="+mj-lt"/>
                <a:ea typeface="+mj-ea"/>
                <a:cs typeface="+mj-cs"/>
              </a:rPr>
              <a:t>DAILY PASS ACCESSIBLE ON A TABLET, LAPTOP OR CELL PHONE</a:t>
            </a:r>
            <a:br>
              <a:rPr lang="zh-CN" altLang="x-none" sz="2100" kern="1200">
                <a:solidFill>
                  <a:schemeClr val="tx1"/>
                </a:solidFill>
                <a:latin typeface="+mj-lt"/>
                <a:ea typeface="+mj-ea"/>
                <a:cs typeface="+mj-cs"/>
              </a:rPr>
            </a:br>
            <a:endParaRPr lang="zh-CN" altLang="x-none" sz="2100" kern="1200">
              <a:latin typeface="+mj-lt"/>
              <a:ea typeface="+mj-ea"/>
              <a:cs typeface="+mj-cs"/>
            </a:endParaRPr>
          </a:p>
        </p:txBody>
      </p:sp>
      <p:pic>
        <p:nvPicPr>
          <p:cNvPr id="41987" name="Google Shape;156;p31"/>
          <p:cNvPicPr preferRelativeResize="0">
            <a:picLocks noChangeAspect="1"/>
          </p:cNvPicPr>
          <p:nvPr/>
        </p:nvPicPr>
        <p:blipFill>
          <a:blip r:embed="rId3"/>
          <a:stretch>
            <a:fillRect/>
          </a:stretch>
        </p:blipFill>
        <p:spPr>
          <a:xfrm>
            <a:off x="915988" y="1724025"/>
            <a:ext cx="7326312" cy="3816350"/>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 name="Google Shape;161;p32"/>
          <p:cNvSpPr txBox="1">
            <a:spLocks noGrp="1"/>
          </p:cNvSpPr>
          <p:nvPr>
            <p:ph type="title"/>
          </p:nvPr>
        </p:nvSpPr>
        <p:spPr>
          <a:xfrm>
            <a:off x="0" y="0"/>
            <a:ext cx="9144000" cy="1219200"/>
          </a:xfrm>
          <a:solidFill>
            <a:schemeClr val="bg2"/>
          </a:solidFill>
        </p:spPr>
        <p:txBody>
          <a:bodyPr spcFirstLastPara="1" vert="horz" wrap="square" lIns="0" tIns="0" rIns="0" bIns="0" rtlCol="0" anchor="t" anchorCtr="0">
            <a:noAutofit/>
          </a:bodyPr>
          <a:lstStyle/>
          <a:p>
            <a:pPr>
              <a:spcBef>
                <a:spcPct val="0"/>
              </a:spcBef>
              <a:spcAft>
                <a:spcPct val="0"/>
              </a:spcAft>
              <a:buSzPct val="100000"/>
            </a:pPr>
            <a:br>
              <a:rPr lang="x-none" altLang="x-none" sz="2500" kern="1200">
                <a:solidFill>
                  <a:schemeClr val="tx1"/>
                </a:solidFill>
                <a:latin typeface="+mj-lt"/>
                <a:ea typeface="+mj-ea"/>
                <a:cs typeface="+mj-cs"/>
              </a:rPr>
            </a:br>
            <a:r>
              <a:rPr lang="x-none" altLang="x-none" sz="2500" kern="1200">
                <a:solidFill>
                  <a:schemeClr val="tx1"/>
                </a:solidFill>
                <a:latin typeface="+mj-lt"/>
                <a:ea typeface="+mj-ea"/>
                <a:cs typeface="+mj-cs"/>
              </a:rPr>
              <a:t>DAILY PASS HEALTH CHECK - AT HOME</a:t>
            </a:r>
            <a:br>
              <a:rPr lang="zh-CN" altLang="x-none" sz="2500" kern="1200">
                <a:solidFill>
                  <a:schemeClr val="tx1"/>
                </a:solidFill>
                <a:latin typeface="+mj-lt"/>
                <a:ea typeface="+mj-ea"/>
                <a:cs typeface="+mj-cs"/>
              </a:rPr>
            </a:br>
            <a:endParaRPr lang="zh-CN" altLang="x-none" sz="2300" kern="1200">
              <a:latin typeface="+mj-lt"/>
              <a:ea typeface="+mj-ea"/>
              <a:cs typeface="+mj-cs"/>
            </a:endParaRPr>
          </a:p>
        </p:txBody>
      </p:sp>
      <p:pic>
        <p:nvPicPr>
          <p:cNvPr id="44035" name="Google Shape;162;p32"/>
          <p:cNvPicPr preferRelativeResize="0">
            <a:picLocks noChangeAspect="1"/>
          </p:cNvPicPr>
          <p:nvPr/>
        </p:nvPicPr>
        <p:blipFill>
          <a:blip r:embed="rId3"/>
          <a:stretch>
            <a:fillRect/>
          </a:stretch>
        </p:blipFill>
        <p:spPr>
          <a:xfrm>
            <a:off x="334963" y="1779588"/>
            <a:ext cx="4919662" cy="3298825"/>
          </a:xfrm>
          <a:prstGeom prst="rect">
            <a:avLst/>
          </a:prstGeom>
          <a:noFill/>
          <a:ln w="9525">
            <a:noFill/>
          </a:ln>
        </p:spPr>
      </p:pic>
      <p:pic>
        <p:nvPicPr>
          <p:cNvPr id="44036" name="Google Shape;163;p32"/>
          <p:cNvPicPr preferRelativeResize="0">
            <a:picLocks noChangeAspect="1"/>
          </p:cNvPicPr>
          <p:nvPr/>
        </p:nvPicPr>
        <p:blipFill>
          <a:blip r:embed="rId4"/>
          <a:stretch>
            <a:fillRect/>
          </a:stretch>
        </p:blipFill>
        <p:spPr>
          <a:xfrm>
            <a:off x="5407025" y="1397000"/>
            <a:ext cx="3495675" cy="4775200"/>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8" name="Google Shape;168;p33"/>
          <p:cNvSpPr txBox="1">
            <a:spLocks noGrp="1"/>
          </p:cNvSpPr>
          <p:nvPr>
            <p:ph type="title"/>
          </p:nvPr>
        </p:nvSpPr>
        <p:spPr>
          <a:xfrm>
            <a:off x="0" y="0"/>
            <a:ext cx="9144000" cy="1143000"/>
          </a:xfrm>
          <a:solidFill>
            <a:schemeClr val="bg2"/>
          </a:solidFill>
        </p:spPr>
        <p:txBody>
          <a:bodyPr spcFirstLastPara="1" vert="horz" wrap="square" lIns="91425" tIns="0" rIns="91425" bIns="91425" rtlCol="0" anchor="t" anchorCtr="0">
            <a:noAutofit/>
          </a:bodyPr>
          <a:lstStyle/>
          <a:p>
            <a:pPr>
              <a:spcBef>
                <a:spcPct val="0"/>
              </a:spcBef>
              <a:spcAft>
                <a:spcPct val="0"/>
              </a:spcAft>
              <a:buClr>
                <a:srgbClr val="2C2C2C"/>
              </a:buClr>
              <a:buSzPct val="100000"/>
            </a:pPr>
            <a:br>
              <a:rPr lang="x-none" altLang="x-none" sz="2600" kern="1200">
                <a:solidFill>
                  <a:schemeClr val="tx1"/>
                </a:solidFill>
                <a:latin typeface="+mj-lt"/>
                <a:ea typeface="+mj-ea"/>
                <a:cs typeface="+mj-cs"/>
              </a:rPr>
            </a:br>
            <a:r>
              <a:rPr lang="x-none" altLang="x-none" sz="2600" kern="1200">
                <a:solidFill>
                  <a:schemeClr val="tx1"/>
                </a:solidFill>
                <a:latin typeface="+mj-lt"/>
                <a:ea typeface="+mj-ea"/>
                <a:cs typeface="+mj-cs"/>
              </a:rPr>
              <a:t>DAILY PASS HEALTH CHECK - IN-PERSON</a:t>
            </a:r>
            <a:br>
              <a:rPr lang="zh-CN" altLang="x-none" sz="2600" kern="1200">
                <a:solidFill>
                  <a:schemeClr val="tx1"/>
                </a:solidFill>
                <a:latin typeface="+mj-lt"/>
                <a:ea typeface="+mj-ea"/>
                <a:cs typeface="+mj-cs"/>
              </a:rPr>
            </a:br>
            <a:endParaRPr lang="zh-CN" altLang="x-none" sz="2600" kern="1200">
              <a:latin typeface="+mj-lt"/>
              <a:ea typeface="+mj-ea"/>
              <a:cs typeface="+mj-cs"/>
            </a:endParaRPr>
          </a:p>
        </p:txBody>
      </p:sp>
      <p:pic>
        <p:nvPicPr>
          <p:cNvPr id="169" name="Google Shape;169;p33"/>
          <p:cNvPicPr preferRelativeResize="0"/>
          <p:nvPr/>
        </p:nvPicPr>
        <p:blipFill>
          <a:blip r:embed="rId3"/>
          <a:stretch>
            <a:fillRect/>
          </a:stretch>
        </p:blipFill>
        <p:spPr>
          <a:xfrm>
            <a:off x="121775" y="1524000"/>
            <a:ext cx="5059825" cy="4038600"/>
          </a:xfrm>
          <a:prstGeom prst="roundRect">
            <a:avLst>
              <a:gd name="adj" fmla="val 16667"/>
            </a:avLst>
          </a:prstGeom>
          <a:noFill/>
          <a:ln>
            <a:noFill/>
          </a:ln>
        </p:spPr>
      </p:pic>
      <p:pic>
        <p:nvPicPr>
          <p:cNvPr id="46084" name="Google Shape;170;p33"/>
          <p:cNvPicPr preferRelativeResize="0">
            <a:picLocks noChangeAspect="1"/>
          </p:cNvPicPr>
          <p:nvPr/>
        </p:nvPicPr>
        <p:blipFill>
          <a:blip r:embed="rId4"/>
          <a:stretch>
            <a:fillRect/>
          </a:stretch>
        </p:blipFill>
        <p:spPr>
          <a:xfrm>
            <a:off x="5427663" y="1289050"/>
            <a:ext cx="3573462" cy="4883150"/>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5" name="Google Shape;175;p34"/>
          <p:cNvSpPr txBox="1">
            <a:spLocks noGrp="1"/>
          </p:cNvSpPr>
          <p:nvPr>
            <p:ph type="title"/>
          </p:nvPr>
        </p:nvSpPr>
        <p:spPr>
          <a:xfrm>
            <a:off x="0" y="60325"/>
            <a:ext cx="9144000" cy="1276350"/>
          </a:xfrm>
          <a:solidFill>
            <a:schemeClr val="bg2"/>
          </a:solidFill>
        </p:spPr>
        <p:txBody>
          <a:bodyPr spcFirstLastPara="1" vert="horz" wrap="square" lIns="91425" tIns="0" rIns="91425" bIns="91425" rtlCol="0" anchor="t" anchorCtr="0"/>
          <a:lstStyle/>
          <a:p>
            <a:pPr>
              <a:spcBef>
                <a:spcPct val="0"/>
              </a:spcBef>
              <a:spcAft>
                <a:spcPct val="0"/>
              </a:spcAft>
              <a:buSzPct val="100000"/>
            </a:pPr>
            <a:r>
              <a:rPr lang="x-none" altLang="x-none" sz="3600" kern="1200">
                <a:solidFill>
                  <a:schemeClr val="tx1"/>
                </a:solidFill>
                <a:latin typeface="+mj-lt"/>
                <a:ea typeface="+mj-ea"/>
                <a:cs typeface="+mj-cs"/>
              </a:rPr>
              <a:t>A QR CODE WILL BE GENERATED WHEN GIVEN A DAILY PASS</a:t>
            </a:r>
            <a:br>
              <a:rPr lang="zh-CN" altLang="x-none" sz="3600" kern="1200">
                <a:solidFill>
                  <a:schemeClr val="tx1"/>
                </a:solidFill>
                <a:latin typeface="+mj-lt"/>
                <a:ea typeface="+mj-ea"/>
                <a:cs typeface="+mj-cs"/>
              </a:rPr>
            </a:br>
            <a:endParaRPr lang="zh-CN" altLang="x-none" kern="1200">
              <a:latin typeface="+mj-lt"/>
              <a:ea typeface="+mj-ea"/>
              <a:cs typeface="+mj-cs"/>
            </a:endParaRPr>
          </a:p>
        </p:txBody>
      </p:sp>
      <p:sp>
        <p:nvSpPr>
          <p:cNvPr id="48131" name="Google Shape;176;p34"/>
          <p:cNvSpPr>
            <a:spLocks noGrp="1"/>
          </p:cNvSpPr>
          <p:nvPr>
            <p:ph type="body" idx="1"/>
          </p:nvPr>
        </p:nvSpPr>
        <p:spPr>
          <a:xfrm>
            <a:off x="4389438" y="5100638"/>
            <a:ext cx="4365625" cy="1128712"/>
          </a:xfrm>
          <a:ln/>
        </p:spPr>
        <p:txBody>
          <a:bodyPr vert="horz" wrap="square" lIns="91425" tIns="91425" rIns="91425" bIns="91425" anchor="t"/>
          <a:lstStyle/>
          <a:p>
            <a:pPr marL="0" indent="0" algn="ctr">
              <a:spcBef>
                <a:spcPct val="0"/>
              </a:spcBef>
              <a:spcAft>
                <a:spcPts val="1600"/>
              </a:spcAft>
              <a:buClr>
                <a:schemeClr val="tx1"/>
              </a:buClr>
              <a:buSzPct val="100000"/>
              <a:buFont typeface="Wingdings" panose="05000000000000000000" pitchFamily="2" charset="2"/>
              <a:buNone/>
            </a:pPr>
            <a:r>
              <a:rPr lang="x-none" altLang="x-none" sz="3600" b="1" kern="1200">
                <a:solidFill>
                  <a:srgbClr val="000000"/>
                </a:solidFill>
                <a:latin typeface="+mn-lt"/>
                <a:ea typeface="+mn-ea"/>
                <a:cs typeface="+mn-cs"/>
              </a:rPr>
              <a:t>dailypass.lausd.net</a:t>
            </a:r>
            <a:endParaRPr lang="zh-CN" altLang="x-none" sz="3600" b="1" kern="1200">
              <a:solidFill>
                <a:srgbClr val="000000"/>
              </a:solidFill>
              <a:latin typeface="+mn-lt"/>
              <a:ea typeface="+mn-ea"/>
              <a:cs typeface="+mn-cs"/>
            </a:endParaRPr>
          </a:p>
        </p:txBody>
      </p:sp>
      <p:pic>
        <p:nvPicPr>
          <p:cNvPr id="177" name="Google Shape;177;p34"/>
          <p:cNvPicPr preferRelativeResize="0"/>
          <p:nvPr/>
        </p:nvPicPr>
        <p:blipFill rotWithShape="1">
          <a:blip r:embed="rId3"/>
          <a:srcRect/>
          <a:stretch>
            <a:fillRect/>
          </a:stretch>
        </p:blipFill>
        <p:spPr>
          <a:xfrm>
            <a:off x="3394075" y="1897063"/>
            <a:ext cx="2163763" cy="3127375"/>
          </a:xfrm>
          <a:prstGeom prst="rect">
            <a:avLst/>
          </a:prstGeom>
          <a:noFill/>
          <a:ln w="9525" cap="flat" cmpd="sng">
            <a:solidFill>
              <a:srgbClr val="000000"/>
            </a:solidFill>
            <a:prstDash val="solid"/>
            <a:round/>
            <a:headEnd type="none" w="sm" len="sm"/>
            <a:tailEnd type="none" w="sm" len="sm"/>
          </a:ln>
          <a:effectLst>
            <a:outerShdw blurRad="50800" dist="50800" dir="5400000" algn="ctr" rotWithShape="0">
              <a:srgbClr val="000000">
                <a:alpha val="85880"/>
              </a:srgbClr>
            </a:outerShdw>
          </a:effectLst>
        </p:spPr>
      </p:pic>
      <p:pic>
        <p:nvPicPr>
          <p:cNvPr id="178" name="Google Shape;178;p34"/>
          <p:cNvPicPr preferRelativeResize="0"/>
          <p:nvPr/>
        </p:nvPicPr>
        <p:blipFill rotWithShape="1">
          <a:blip r:embed="rId4"/>
          <a:srcRect l="34854" t="1150" r="6349" b="-1150"/>
          <a:stretch>
            <a:fillRect/>
          </a:stretch>
        </p:blipFill>
        <p:spPr>
          <a:xfrm>
            <a:off x="303475" y="1660650"/>
            <a:ext cx="2837700" cy="3620100"/>
          </a:xfrm>
          <a:prstGeom prst="roundRect">
            <a:avLst>
              <a:gd name="adj" fmla="val 16667"/>
            </a:avLst>
          </a:prstGeom>
          <a:noFill/>
          <a:ln>
            <a:noFill/>
          </a:ln>
        </p:spPr>
      </p:pic>
      <p:sp>
        <p:nvSpPr>
          <p:cNvPr id="48134" name="Google Shape;179;p34"/>
          <p:cNvSpPr/>
          <p:nvPr/>
        </p:nvSpPr>
        <p:spPr>
          <a:xfrm>
            <a:off x="3502025" y="3022600"/>
            <a:ext cx="1752600" cy="482600"/>
          </a:xfrm>
          <a:prstGeom prst="ellipse">
            <a:avLst/>
          </a:prstGeom>
          <a:noFill/>
          <a:ln w="15875" cap="flat" cmpd="sng">
            <a:solidFill>
              <a:srgbClr val="851530"/>
            </a:solidFill>
            <a:prstDash val="solid"/>
            <a:headEnd type="none" w="sm" len="sm"/>
            <a:tailEnd type="none" w="sm" len="sm"/>
          </a:ln>
        </p:spPr>
        <p:txBody>
          <a:bodyPr lIns="91425" tIns="45700" rIns="91425" bIns="45700" anchor="ctr"/>
          <a:lstStyle/>
          <a:p>
            <a:pPr algn="ctr">
              <a:buClr>
                <a:srgbClr val="000000"/>
              </a:buClr>
              <a:buSzPct val="100000"/>
            </a:pPr>
            <a:endParaRPr lang="zh-CN" altLang="x-none">
              <a:solidFill>
                <a:srgbClr val="FFFFFF"/>
              </a:solidFill>
              <a:latin typeface="Gill Sans" panose="020B0502020104020203"/>
              <a:ea typeface="Gill Sans" panose="020B0502020104020203"/>
              <a:sym typeface="Gill Sans" panose="020B0502020104020203"/>
            </a:endParaRPr>
          </a:p>
        </p:txBody>
      </p:sp>
      <p:sp>
        <p:nvSpPr>
          <p:cNvPr id="48135" name="Google Shape;180;p34"/>
          <p:cNvSpPr/>
          <p:nvPr/>
        </p:nvSpPr>
        <p:spPr>
          <a:xfrm>
            <a:off x="3663950" y="2089150"/>
            <a:ext cx="1550988" cy="307975"/>
          </a:xfrm>
          <a:prstGeom prst="ellipse">
            <a:avLst/>
          </a:prstGeom>
          <a:noFill/>
          <a:ln w="15875" cap="flat" cmpd="sng">
            <a:solidFill>
              <a:srgbClr val="851530"/>
            </a:solidFill>
            <a:prstDash val="solid"/>
            <a:headEnd type="none" w="sm" len="sm"/>
            <a:tailEnd type="none" w="sm" len="sm"/>
          </a:ln>
        </p:spPr>
        <p:txBody>
          <a:bodyPr lIns="91425" tIns="45700" rIns="91425" bIns="45700" anchor="ctr"/>
          <a:lstStyle/>
          <a:p>
            <a:pPr algn="ctr">
              <a:buClr>
                <a:srgbClr val="000000"/>
              </a:buClr>
              <a:buSzPct val="100000"/>
            </a:pPr>
            <a:endParaRPr lang="zh-CN" altLang="x-none">
              <a:solidFill>
                <a:srgbClr val="FFFFFF"/>
              </a:solidFill>
              <a:latin typeface="Gill Sans" panose="020B0502020104020203"/>
              <a:ea typeface="Gill Sans" panose="020B0502020104020203"/>
              <a:sym typeface="Gill Sans" panose="020B0502020104020203"/>
            </a:endParaRPr>
          </a:p>
        </p:txBody>
      </p:sp>
      <p:sp>
        <p:nvSpPr>
          <p:cNvPr id="48136" name="Google Shape;181;p34"/>
          <p:cNvSpPr/>
          <p:nvPr/>
        </p:nvSpPr>
        <p:spPr>
          <a:xfrm>
            <a:off x="3614738" y="2398713"/>
            <a:ext cx="1751012" cy="307975"/>
          </a:xfrm>
          <a:prstGeom prst="ellipse">
            <a:avLst/>
          </a:prstGeom>
          <a:noFill/>
          <a:ln w="15875" cap="flat" cmpd="sng">
            <a:solidFill>
              <a:srgbClr val="851530"/>
            </a:solidFill>
            <a:prstDash val="solid"/>
            <a:headEnd type="none" w="sm" len="sm"/>
            <a:tailEnd type="none" w="sm" len="sm"/>
          </a:ln>
        </p:spPr>
        <p:txBody>
          <a:bodyPr lIns="91425" tIns="45700" rIns="91425" bIns="45700" anchor="ctr"/>
          <a:lstStyle/>
          <a:p>
            <a:pPr algn="ctr">
              <a:buClr>
                <a:srgbClr val="000000"/>
              </a:buClr>
              <a:buSzPct val="100000"/>
            </a:pPr>
            <a:endParaRPr lang="zh-CN" altLang="x-none">
              <a:solidFill>
                <a:srgbClr val="FFFFFF"/>
              </a:solidFill>
              <a:latin typeface="Gill Sans" panose="020B0502020104020203"/>
              <a:ea typeface="Gill Sans" panose="020B0502020104020203"/>
              <a:sym typeface="Gill Sans" panose="020B0502020104020203"/>
            </a:endParaRPr>
          </a:p>
        </p:txBody>
      </p:sp>
      <p:sp>
        <p:nvSpPr>
          <p:cNvPr id="48137" name="Google Shape;182;p34"/>
          <p:cNvSpPr txBox="1"/>
          <p:nvPr/>
        </p:nvSpPr>
        <p:spPr>
          <a:xfrm>
            <a:off x="7153275" y="3046413"/>
            <a:ext cx="1552575" cy="307975"/>
          </a:xfrm>
          <a:prstGeom prst="rect">
            <a:avLst/>
          </a:prstGeom>
          <a:noFill/>
          <a:ln w="9525">
            <a:noFill/>
          </a:ln>
        </p:spPr>
        <p:txBody>
          <a:bodyPr lIns="91425" tIns="45700" rIns="91425" bIns="45700"/>
          <a:lstStyle/>
          <a:p>
            <a:pPr>
              <a:buClr>
                <a:srgbClr val="000000"/>
              </a:buClr>
              <a:buSzPct val="100000"/>
            </a:pPr>
            <a:r>
              <a:rPr lang="x-none" altLang="x-none" sz="1400" b="1">
                <a:solidFill>
                  <a:srgbClr val="000000"/>
                </a:solidFill>
                <a:latin typeface="Arial" panose="020B0604020202090204" pitchFamily="34" charset="0"/>
                <a:cs typeface="Arial" panose="020B0604020202090204" pitchFamily="34" charset="0"/>
                <a:sym typeface="Arial" panose="020B0604020202090204" pitchFamily="34" charset="0"/>
              </a:rPr>
              <a:t>Correct Site</a:t>
            </a:r>
            <a:endParaRPr lang="zh-CN" altLang="x-none" sz="1400">
              <a:solidFill>
                <a:srgbClr val="000000"/>
              </a:solidFill>
              <a:latin typeface="Arial" panose="020B0604020202090204" pitchFamily="34" charset="0"/>
              <a:ea typeface="Arial" panose="020B0604020202090204" pitchFamily="34" charset="0"/>
              <a:sym typeface="Arial" panose="020B0604020202090204" pitchFamily="34" charset="0"/>
            </a:endParaRPr>
          </a:p>
        </p:txBody>
      </p:sp>
      <p:sp>
        <p:nvSpPr>
          <p:cNvPr id="48138" name="Google Shape;183;p34"/>
          <p:cNvSpPr txBox="1"/>
          <p:nvPr/>
        </p:nvSpPr>
        <p:spPr>
          <a:xfrm>
            <a:off x="7231063" y="2049463"/>
            <a:ext cx="1311275" cy="523875"/>
          </a:xfrm>
          <a:prstGeom prst="rect">
            <a:avLst/>
          </a:prstGeom>
          <a:noFill/>
          <a:ln w="9525">
            <a:noFill/>
          </a:ln>
        </p:spPr>
        <p:txBody>
          <a:bodyPr lIns="91425" tIns="45700" rIns="91425" bIns="45700"/>
          <a:lstStyle/>
          <a:p>
            <a:pPr>
              <a:buClr>
                <a:srgbClr val="000000"/>
              </a:buClr>
              <a:buSzPct val="100000"/>
            </a:pPr>
            <a:r>
              <a:rPr lang="x-none" altLang="x-none" sz="1400" b="1">
                <a:solidFill>
                  <a:srgbClr val="000000"/>
                </a:solidFill>
                <a:latin typeface="Arial" panose="020B0604020202090204" pitchFamily="34" charset="0"/>
                <a:cs typeface="Arial" panose="020B0604020202090204" pitchFamily="34" charset="0"/>
                <a:sym typeface="Arial" panose="020B0604020202090204" pitchFamily="34" charset="0"/>
              </a:rPr>
              <a:t>Name </a:t>
            </a:r>
            <a:endParaRPr lang="zh-CN" altLang="x-none" sz="1400">
              <a:solidFill>
                <a:srgbClr val="000000"/>
              </a:solidFill>
              <a:latin typeface="Arial" panose="020B0604020202090204" pitchFamily="34" charset="0"/>
              <a:ea typeface="Arial" panose="020B0604020202090204" pitchFamily="34" charset="0"/>
              <a:sym typeface="Arial" panose="020B0604020202090204" pitchFamily="34" charset="0"/>
            </a:endParaRPr>
          </a:p>
        </p:txBody>
      </p:sp>
      <p:sp>
        <p:nvSpPr>
          <p:cNvPr id="48139" name="Google Shape;184;p34"/>
          <p:cNvSpPr txBox="1"/>
          <p:nvPr/>
        </p:nvSpPr>
        <p:spPr>
          <a:xfrm>
            <a:off x="7307263" y="2378075"/>
            <a:ext cx="771525" cy="307975"/>
          </a:xfrm>
          <a:prstGeom prst="rect">
            <a:avLst/>
          </a:prstGeom>
          <a:noFill/>
          <a:ln w="9525">
            <a:noFill/>
          </a:ln>
        </p:spPr>
        <p:txBody>
          <a:bodyPr lIns="91425" tIns="45700" rIns="91425" bIns="45700"/>
          <a:lstStyle/>
          <a:p>
            <a:pPr>
              <a:buClr>
                <a:srgbClr val="000000"/>
              </a:buClr>
              <a:buSzPct val="100000"/>
            </a:pPr>
            <a:r>
              <a:rPr lang="x-none" altLang="x-none" sz="1400" b="1">
                <a:solidFill>
                  <a:srgbClr val="000000"/>
                </a:solidFill>
                <a:latin typeface="Arial" panose="020B0604020202090204" pitchFamily="34" charset="0"/>
                <a:cs typeface="Arial" panose="020B0604020202090204" pitchFamily="34" charset="0"/>
                <a:sym typeface="Arial" panose="020B0604020202090204" pitchFamily="34" charset="0"/>
              </a:rPr>
              <a:t>Date</a:t>
            </a:r>
            <a:endParaRPr lang="zh-CN" altLang="x-none" sz="1400">
              <a:solidFill>
                <a:srgbClr val="000000"/>
              </a:solidFill>
              <a:latin typeface="Arial" panose="020B0604020202090204" pitchFamily="34" charset="0"/>
              <a:ea typeface="Arial" panose="020B0604020202090204" pitchFamily="34" charset="0"/>
              <a:sym typeface="Arial" panose="020B0604020202090204" pitchFamily="34" charset="0"/>
            </a:endParaRPr>
          </a:p>
        </p:txBody>
      </p:sp>
      <p:cxnSp>
        <p:nvCxnSpPr>
          <p:cNvPr id="48140" name="Google Shape;185;p34"/>
          <p:cNvCxnSpPr/>
          <p:nvPr/>
        </p:nvCxnSpPr>
        <p:spPr>
          <a:xfrm flipH="1">
            <a:off x="5375275" y="3254375"/>
            <a:ext cx="1719263" cy="20638"/>
          </a:xfrm>
          <a:prstGeom prst="straightConnector1">
            <a:avLst/>
          </a:prstGeom>
          <a:ln w="9525" cap="flat" cmpd="sng">
            <a:solidFill>
              <a:srgbClr val="B5193E"/>
            </a:solidFill>
            <a:prstDash val="solid"/>
            <a:headEnd type="none" w="sm" len="sm"/>
            <a:tailEnd type="triangle" w="med" len="med"/>
          </a:ln>
        </p:spPr>
      </p:cxnSp>
      <p:cxnSp>
        <p:nvCxnSpPr>
          <p:cNvPr id="48141" name="Google Shape;186;p34"/>
          <p:cNvCxnSpPr/>
          <p:nvPr/>
        </p:nvCxnSpPr>
        <p:spPr>
          <a:xfrm flipH="1">
            <a:off x="5451475" y="2568575"/>
            <a:ext cx="1719263" cy="20638"/>
          </a:xfrm>
          <a:prstGeom prst="straightConnector1">
            <a:avLst/>
          </a:prstGeom>
          <a:ln w="9525" cap="flat" cmpd="sng">
            <a:solidFill>
              <a:srgbClr val="B5193E"/>
            </a:solidFill>
            <a:prstDash val="solid"/>
            <a:headEnd type="none" w="sm" len="sm"/>
            <a:tailEnd type="triangle" w="med" len="med"/>
          </a:ln>
        </p:spPr>
      </p:cxnSp>
      <p:cxnSp>
        <p:nvCxnSpPr>
          <p:cNvPr id="48142" name="Google Shape;187;p34"/>
          <p:cNvCxnSpPr/>
          <p:nvPr/>
        </p:nvCxnSpPr>
        <p:spPr>
          <a:xfrm flipH="1">
            <a:off x="5375275" y="2187575"/>
            <a:ext cx="1719263" cy="20638"/>
          </a:xfrm>
          <a:prstGeom prst="straightConnector1">
            <a:avLst/>
          </a:prstGeom>
          <a:ln w="9525" cap="flat" cmpd="sng">
            <a:solidFill>
              <a:srgbClr val="B5193E"/>
            </a:solidFill>
            <a:prstDash val="solid"/>
            <a:headEnd type="none" w="sm" len="sm"/>
            <a:tailEnd type="triangle" w="med" len="med"/>
          </a:ln>
        </p:spPr>
      </p:cxnSp>
      <p:pic>
        <p:nvPicPr>
          <p:cNvPr id="188" name="Google Shape;188;p34"/>
          <p:cNvPicPr preferRelativeResize="0"/>
          <p:nvPr/>
        </p:nvPicPr>
        <p:blipFill rotWithShape="1">
          <a:blip r:embed="rId5">
            <a:alphaModFix amt="89000"/>
          </a:blip>
          <a:srcRect l="11032" t="7083" r="11219" b="11688"/>
          <a:stretch>
            <a:fillRect/>
          </a:stretch>
        </p:blipFill>
        <p:spPr>
          <a:xfrm>
            <a:off x="6319525" y="3650263"/>
            <a:ext cx="1551600" cy="1458900"/>
          </a:xfrm>
          <a:prstGeom prst="ellipse">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vert="horz" lIns="91440" tIns="45720" rIns="91440" bIns="45720" rtlCol="0" anchor="ctr">
            <a:normAutofit/>
          </a:bodyPr>
          <a:lstStyle/>
          <a:p>
            <a:pPr marL="0" marR="0" lvl="0" indent="0" algn="l" defTabSz="914400" rtl="0" eaLnBrk="1" fontAlgn="auto" latinLnBrk="0" hangingPunct="1">
              <a:lnSpc>
                <a:spcPct val="85000"/>
              </a:lnSpc>
              <a:spcBef>
                <a:spcPct val="0"/>
              </a:spcBef>
              <a:spcAft>
                <a:spcPts val="0"/>
              </a:spcAft>
              <a:buClrTx/>
              <a:buSzTx/>
              <a:buFontTx/>
              <a:buNone/>
              <a:defRPr/>
            </a:pPr>
            <a:r>
              <a:rPr kumimoji="0" lang="en-US" sz="4000" b="0" i="0" u="none" strike="noStrike" kern="1200" cap="all" spc="0" normalizeH="0" baseline="0" noProof="0" dirty="0">
                <a:ln>
                  <a:noFill/>
                </a:ln>
                <a:solidFill>
                  <a:schemeClr val="bg1"/>
                </a:solidFill>
                <a:effectLst/>
                <a:uLnTx/>
                <a:uFillTx/>
                <a:latin typeface="+mj-lt"/>
                <a:ea typeface="+mj-ea"/>
                <a:cs typeface="+mj-cs"/>
              </a:rPr>
              <a:t>SCHEDULES</a:t>
            </a:r>
          </a:p>
        </p:txBody>
      </p:sp>
      <p:graphicFrame>
        <p:nvGraphicFramePr>
          <p:cNvPr id="18434" name="Table 18433"/>
          <p:cNvGraphicFramePr/>
          <p:nvPr/>
        </p:nvGraphicFramePr>
        <p:xfrm>
          <a:off x="609600" y="1981200"/>
          <a:ext cx="7772400" cy="4495800"/>
        </p:xfrm>
        <a:graphic>
          <a:graphicData uri="http://schemas.openxmlformats.org/drawingml/2006/table">
            <a:tbl>
              <a:tblPr/>
              <a:tblGrid>
                <a:gridCol w="2986088">
                  <a:extLst>
                    <a:ext uri="{9D8B030D-6E8A-4147-A177-3AD203B41FA5}">
                      <a16:colId xmlns:a16="http://schemas.microsoft.com/office/drawing/2014/main" val="20000"/>
                    </a:ext>
                  </a:extLst>
                </a:gridCol>
                <a:gridCol w="2559050">
                  <a:extLst>
                    <a:ext uri="{9D8B030D-6E8A-4147-A177-3AD203B41FA5}">
                      <a16:colId xmlns:a16="http://schemas.microsoft.com/office/drawing/2014/main" val="20001"/>
                    </a:ext>
                  </a:extLst>
                </a:gridCol>
                <a:gridCol w="2227262">
                  <a:extLst>
                    <a:ext uri="{9D8B030D-6E8A-4147-A177-3AD203B41FA5}">
                      <a16:colId xmlns:a16="http://schemas.microsoft.com/office/drawing/2014/main" val="20002"/>
                    </a:ext>
                  </a:extLst>
                </a:gridCol>
              </a:tblGrid>
              <a:tr h="74930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b="1">
                          <a:solidFill>
                            <a:srgbClr val="FFFFFF"/>
                          </a:solidFill>
                          <a:latin typeface="Times New Roman" panose="02020503050405090304" pitchFamily="18" charset="0"/>
                          <a:cs typeface="Times New Roman" panose="02020503050405090304" pitchFamily="18" charset="0"/>
                        </a:rPr>
                        <a:t>Outdoor Sports</a:t>
                      </a:r>
                      <a:endParaRPr lang="en-US" altLang="en-US" sz="1200">
                        <a:latin typeface="Times New Roman" panose="02020503050405090304" pitchFamily="18" charset="0"/>
                        <a:cs typeface="Times New Roman" panose="02020503050405090304" pitchFamily="18" charset="0"/>
                      </a:endParaRPr>
                    </a:p>
                    <a:p>
                      <a:pPr lvl="0" defTabSz="914400" eaLnBrk="1" hangingPunct="1">
                        <a:buNone/>
                      </a:pPr>
                      <a:r>
                        <a:rPr lang="en-US" altLang="en-US" sz="1200" b="1">
                          <a:solidFill>
                            <a:srgbClr val="FFFFFF"/>
                          </a:solidFill>
                          <a:latin typeface="Times New Roman" panose="02020503050405090304" pitchFamily="18" charset="0"/>
                          <a:cs typeface="Times New Roman" panose="02020503050405090304" pitchFamily="18" charset="0"/>
                        </a:rPr>
                        <a:t> </a:t>
                      </a:r>
                      <a:endParaRPr lang="en-US" altLang="en-US" sz="1200">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000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b="1">
                          <a:solidFill>
                            <a:srgbClr val="FFFFFF"/>
                          </a:solidFill>
                          <a:latin typeface="Times New Roman" panose="02020503050405090304" pitchFamily="18" charset="0"/>
                          <a:cs typeface="Times New Roman" panose="02020503050405090304" pitchFamily="18" charset="0"/>
                        </a:rPr>
                        <a:t>Allowable Competition Start Date</a:t>
                      </a:r>
                      <a:endParaRPr lang="en-US" altLang="en-US" sz="1200">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0000"/>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b="1">
                          <a:solidFill>
                            <a:srgbClr val="FFFFFF"/>
                          </a:solidFill>
                          <a:latin typeface="Times New Roman" panose="02020503050405090304" pitchFamily="18" charset="0"/>
                          <a:cs typeface="Times New Roman" panose="02020503050405090304" pitchFamily="18" charset="0"/>
                        </a:rPr>
                        <a:t>Last Allowable Contest Date</a:t>
                      </a:r>
                      <a:endParaRPr lang="en-US" altLang="en-US" sz="1200">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746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Boys &amp; Girls Golf</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March 15, 2021</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May 24, 2021</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46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Swim/Dive</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March 15, 2021</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May 22, 2021</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46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Boys &amp; Girls Tennis</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March 15, 2021</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May 6, 2021</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46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Track &amp; Field</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March 20, 2021</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June 4, 2021</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46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Football</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April 9, 2021</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April 30, 2021</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46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Water Polo</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March 15, 2021</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March 27, 2021</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746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Soccer</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March 15, 2021</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May 8, 2021</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746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Lacrosse</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March 15, 2021</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May 19, 2021</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746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Baseball</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March 19, 2021</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May 29, 2021</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74650">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Softball</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March 19, 2021</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1200">
                          <a:solidFill>
                            <a:schemeClr val="bg1"/>
                          </a:solidFill>
                          <a:latin typeface="Times New Roman" panose="02020503050405090304" pitchFamily="18" charset="0"/>
                          <a:cs typeface="Times New Roman" panose="02020503050405090304" pitchFamily="18" charset="0"/>
                        </a:rPr>
                        <a:t>May 29, 2021</a:t>
                      </a:r>
                      <a:endParaRPr lang="en-US" altLang="en-US" sz="1200">
                        <a:solidFill>
                          <a:schemeClr val="bg1"/>
                        </a:solidFill>
                        <a:latin typeface="Times New Roman" panose="02020503050405090304" pitchFamily="18" charset="0"/>
                        <a:ea typeface="Times New Roman" panose="02020503050405090304" pitchFamily="18" charset="0"/>
                      </a:endParaRPr>
                    </a:p>
                  </a:txBody>
                  <a:tcPr marL="68580" marR="6858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 name="Google Shape;193;p35"/>
          <p:cNvSpPr txBox="1">
            <a:spLocks noGrp="1"/>
          </p:cNvSpPr>
          <p:nvPr>
            <p:ph type="title"/>
          </p:nvPr>
        </p:nvSpPr>
        <p:spPr>
          <a:xfrm>
            <a:off x="0" y="0"/>
            <a:ext cx="9144000" cy="1354138"/>
          </a:xfrm>
          <a:solidFill>
            <a:schemeClr val="bg2"/>
          </a:solidFill>
        </p:spPr>
        <p:txBody>
          <a:bodyPr spcFirstLastPara="1" vert="horz" wrap="square" lIns="91425" tIns="0" rIns="91425" bIns="91425" rtlCol="0" anchor="t" anchorCtr="0"/>
          <a:lstStyle/>
          <a:p>
            <a:pPr>
              <a:spcBef>
                <a:spcPct val="0"/>
              </a:spcBef>
              <a:spcAft>
                <a:spcPct val="0"/>
              </a:spcAft>
              <a:buSzPct val="100000"/>
            </a:pPr>
            <a:r>
              <a:rPr lang="x-none" altLang="x-none" kern="1200">
                <a:solidFill>
                  <a:schemeClr val="tx1"/>
                </a:solidFill>
                <a:latin typeface="+mj-lt"/>
                <a:ea typeface="+mj-ea"/>
                <a:cs typeface="+mj-cs"/>
              </a:rPr>
              <a:t>SCAN QR CODE WITH </a:t>
            </a:r>
            <a:r>
              <a:rPr lang="x-none" altLang="x-none" b="1" kern="1200">
                <a:solidFill>
                  <a:schemeClr val="tx1"/>
                </a:solidFill>
                <a:latin typeface="+mj-lt"/>
                <a:ea typeface="+mj-ea"/>
                <a:cs typeface="+mj-cs"/>
              </a:rPr>
              <a:t>DAILY PASS SCANNER</a:t>
            </a:r>
            <a:r>
              <a:rPr lang="x-none" altLang="x-none" kern="1200">
                <a:solidFill>
                  <a:schemeClr val="tx1"/>
                </a:solidFill>
                <a:latin typeface="+mj-lt"/>
                <a:ea typeface="+mj-ea"/>
                <a:cs typeface="+mj-cs"/>
              </a:rPr>
              <a:t> IN POWER APPS</a:t>
            </a:r>
            <a:br>
              <a:rPr lang="zh-CN" altLang="x-none" kern="1200">
                <a:solidFill>
                  <a:schemeClr val="tx1"/>
                </a:solidFill>
                <a:latin typeface="+mj-lt"/>
                <a:ea typeface="+mj-ea"/>
                <a:cs typeface="+mj-cs"/>
              </a:rPr>
            </a:br>
            <a:endParaRPr lang="zh-CN" altLang="x-none" kern="1200">
              <a:latin typeface="+mj-lt"/>
              <a:ea typeface="+mj-ea"/>
              <a:cs typeface="+mj-cs"/>
            </a:endParaRPr>
          </a:p>
        </p:txBody>
      </p:sp>
      <p:sp>
        <p:nvSpPr>
          <p:cNvPr id="50179" name="Google Shape;194;p35"/>
          <p:cNvSpPr>
            <a:spLocks noGrp="1"/>
          </p:cNvSpPr>
          <p:nvPr>
            <p:ph type="body" idx="1"/>
          </p:nvPr>
        </p:nvSpPr>
        <p:spPr>
          <a:xfrm>
            <a:off x="5227638" y="5100638"/>
            <a:ext cx="4319587" cy="714375"/>
          </a:xfrm>
          <a:ln/>
        </p:spPr>
        <p:txBody>
          <a:bodyPr vert="horz" wrap="square" lIns="91425" tIns="91425" rIns="91425" bIns="91425" anchor="t"/>
          <a:lstStyle/>
          <a:p>
            <a:pPr marL="0" indent="0" algn="ctr">
              <a:spcBef>
                <a:spcPct val="0"/>
              </a:spcBef>
              <a:spcAft>
                <a:spcPts val="1600"/>
              </a:spcAft>
              <a:buClr>
                <a:schemeClr val="tx1"/>
              </a:buClr>
              <a:buSzPct val="100000"/>
              <a:buFont typeface="Wingdings" panose="05000000000000000000" pitchFamily="2" charset="2"/>
              <a:buNone/>
            </a:pPr>
            <a:r>
              <a:rPr lang="x-none" altLang="x-none" sz="3400" b="1" kern="1200">
                <a:solidFill>
                  <a:srgbClr val="000000"/>
                </a:solidFill>
                <a:latin typeface="+mn-lt"/>
                <a:ea typeface="+mn-ea"/>
                <a:cs typeface="+mn-cs"/>
              </a:rPr>
              <a:t>Power Apps</a:t>
            </a:r>
            <a:endParaRPr lang="zh-CN" altLang="x-none" sz="3400" b="1" kern="1200">
              <a:solidFill>
                <a:srgbClr val="000000"/>
              </a:solidFill>
              <a:latin typeface="+mn-lt"/>
              <a:ea typeface="+mn-ea"/>
              <a:cs typeface="+mn-cs"/>
            </a:endParaRPr>
          </a:p>
        </p:txBody>
      </p:sp>
      <p:pic>
        <p:nvPicPr>
          <p:cNvPr id="50180" name="Google Shape;195;p35"/>
          <p:cNvPicPr preferRelativeResize="0">
            <a:picLocks noChangeAspect="1"/>
          </p:cNvPicPr>
          <p:nvPr/>
        </p:nvPicPr>
        <p:blipFill>
          <a:blip r:embed="rId3"/>
          <a:stretch>
            <a:fillRect/>
          </a:stretch>
        </p:blipFill>
        <p:spPr>
          <a:xfrm>
            <a:off x="431800" y="1644650"/>
            <a:ext cx="2163763" cy="3697288"/>
          </a:xfrm>
          <a:prstGeom prst="rect">
            <a:avLst/>
          </a:prstGeom>
          <a:noFill/>
          <a:ln w="9525">
            <a:noFill/>
          </a:ln>
        </p:spPr>
      </p:pic>
      <p:pic>
        <p:nvPicPr>
          <p:cNvPr id="50181" name="Google Shape;196;p35"/>
          <p:cNvPicPr preferRelativeResize="0">
            <a:picLocks noChangeAspect="1"/>
          </p:cNvPicPr>
          <p:nvPr/>
        </p:nvPicPr>
        <p:blipFill>
          <a:blip r:embed="rId4"/>
          <a:stretch>
            <a:fillRect/>
          </a:stretch>
        </p:blipFill>
        <p:spPr>
          <a:xfrm>
            <a:off x="625475" y="2044700"/>
            <a:ext cx="1843088" cy="2840038"/>
          </a:xfrm>
          <a:prstGeom prst="rect">
            <a:avLst/>
          </a:prstGeom>
          <a:noFill/>
          <a:ln w="9525">
            <a:noFill/>
          </a:ln>
        </p:spPr>
      </p:pic>
      <p:pic>
        <p:nvPicPr>
          <p:cNvPr id="197" name="Google Shape;197;p35"/>
          <p:cNvPicPr preferRelativeResize="0"/>
          <p:nvPr/>
        </p:nvPicPr>
        <p:blipFill>
          <a:blip r:embed="rId5"/>
          <a:stretch>
            <a:fillRect/>
          </a:stretch>
        </p:blipFill>
        <p:spPr>
          <a:xfrm>
            <a:off x="2814638" y="2319338"/>
            <a:ext cx="2049463" cy="2524125"/>
          </a:xfrm>
          <a:prstGeom prst="rect">
            <a:avLst/>
          </a:prstGeom>
          <a:noFill/>
          <a:ln>
            <a:noFill/>
          </a:ln>
          <a:effectLst>
            <a:outerShdw blurRad="57150" dist="19050" dir="5400000" algn="bl" rotWithShape="0">
              <a:srgbClr val="000000">
                <a:alpha val="47000"/>
              </a:srgbClr>
            </a:outerShdw>
          </a:effectLst>
        </p:spPr>
      </p:pic>
      <p:pic>
        <p:nvPicPr>
          <p:cNvPr id="50183" name="Google Shape;198;p35"/>
          <p:cNvPicPr preferRelativeResize="0">
            <a:picLocks noChangeAspect="1"/>
          </p:cNvPicPr>
          <p:nvPr/>
        </p:nvPicPr>
        <p:blipFill>
          <a:blip r:embed="rId6"/>
          <a:stretch>
            <a:fillRect/>
          </a:stretch>
        </p:blipFill>
        <p:spPr>
          <a:xfrm>
            <a:off x="5400675" y="5057775"/>
            <a:ext cx="785813" cy="712788"/>
          </a:xfrm>
          <a:prstGeom prst="rect">
            <a:avLst/>
          </a:prstGeom>
          <a:noFill/>
          <a:ln w="9525">
            <a:noFill/>
          </a:ln>
        </p:spPr>
      </p:pic>
      <p:sp>
        <p:nvSpPr>
          <p:cNvPr id="199" name="Google Shape;199;p35"/>
          <p:cNvSpPr txBox="1"/>
          <p:nvPr/>
        </p:nvSpPr>
        <p:spPr>
          <a:xfrm>
            <a:off x="5248275" y="2055813"/>
            <a:ext cx="3530600" cy="2709863"/>
          </a:xfrm>
          <a:prstGeom prst="rect">
            <a:avLst/>
          </a:prstGeom>
          <a:noFill/>
          <a:ln>
            <a:noFill/>
          </a:ln>
        </p:spPr>
        <p:txBody>
          <a:bodyPr spcFirstLastPara="1" wrap="square" lIns="91425" tIns="45700" rIns="91425" bIns="45700" anchor="t" anchorCtr="0">
            <a:noAutofit/>
          </a:bodyPr>
          <a:lstStyle/>
          <a:p>
            <a:pPr marL="228600" indent="-196850">
              <a:lnSpc>
                <a:spcPct val="90000"/>
              </a:lnSpc>
              <a:buClr>
                <a:srgbClr val="000000"/>
              </a:buClr>
              <a:buSzPct val="100000"/>
              <a:buChar char="•"/>
            </a:pPr>
            <a:r>
              <a:rPr lang="x-none" altLang="x-none" sz="2300">
                <a:solidFill>
                  <a:srgbClr val="000000"/>
                </a:solidFill>
                <a:latin typeface="Calibri" pitchFamily="34" charset="0"/>
                <a:cs typeface="Calibri" pitchFamily="34" charset="0"/>
                <a:sym typeface="Calibri" pitchFamily="34" charset="0"/>
              </a:rPr>
              <a:t>Welcomer will utilize the Daily Pass Scanner to scan Daily Pass QR codes to get individuals checked-in.</a:t>
            </a:r>
            <a:endParaRPr lang="zh-CN" altLang="x-none" sz="2300">
              <a:solidFill>
                <a:srgbClr val="000000"/>
              </a:solidFill>
              <a:latin typeface="Calibri" pitchFamily="34" charset="0"/>
              <a:cs typeface="Calibri" pitchFamily="34" charset="0"/>
              <a:sym typeface="Calibri" pitchFamily="34" charset="0"/>
            </a:endParaRPr>
          </a:p>
          <a:p>
            <a:pPr marL="228600" indent="-196850">
              <a:lnSpc>
                <a:spcPct val="90000"/>
              </a:lnSpc>
              <a:spcBef>
                <a:spcPts val="1000"/>
              </a:spcBef>
              <a:buClr>
                <a:srgbClr val="000000"/>
              </a:buClr>
              <a:buSzPct val="100000"/>
              <a:buChar char="•"/>
            </a:pPr>
            <a:r>
              <a:rPr lang="x-none" altLang="x-none" sz="2300">
                <a:solidFill>
                  <a:srgbClr val="000000"/>
                </a:solidFill>
                <a:latin typeface="Calibri" pitchFamily="34" charset="0"/>
                <a:cs typeface="Calibri" pitchFamily="34" charset="0"/>
                <a:sym typeface="Calibri" pitchFamily="34" charset="0"/>
              </a:rPr>
              <a:t>Welcomer will ONLY check-in individual’s whose temperature is in the normal range</a:t>
            </a:r>
            <a:endParaRPr lang="zh-CN" altLang="x-none" sz="2300">
              <a:solidFill>
                <a:srgbClr val="000000"/>
              </a:solidFill>
              <a:latin typeface="Calibri" pitchFamily="34" charset="0"/>
              <a:cs typeface="Calibri" pitchFamily="34" charset="0"/>
              <a:sym typeface="Calibri" pitchFamily="34" charset="0"/>
            </a:endParaRPr>
          </a:p>
          <a:p>
            <a:pPr marL="228600" indent="-196850">
              <a:lnSpc>
                <a:spcPct val="90000"/>
              </a:lnSpc>
              <a:spcBef>
                <a:spcPts val="1000"/>
              </a:spcBef>
            </a:pPr>
            <a:endParaRPr lang="zh-CN" altLang="x-none" sz="2300">
              <a:solidFill>
                <a:srgbClr val="000000"/>
              </a:solidFill>
              <a:latin typeface="Calibri" pitchFamily="34" charset="0"/>
              <a:ea typeface="Calibri" pitchFamily="34" charset="0"/>
              <a:sym typeface="Calibri"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 name="Google Shape;204;p36"/>
          <p:cNvPicPr preferRelativeResize="0"/>
          <p:nvPr/>
        </p:nvPicPr>
        <p:blipFill>
          <a:blip r:embed="rId3"/>
          <a:stretch>
            <a:fillRect/>
          </a:stretch>
        </p:blipFill>
        <p:spPr>
          <a:xfrm>
            <a:off x="3018100" y="1773125"/>
            <a:ext cx="6027300" cy="3999000"/>
          </a:xfrm>
          <a:prstGeom prst="roundRect">
            <a:avLst>
              <a:gd name="adj" fmla="val 16667"/>
            </a:avLst>
          </a:prstGeom>
          <a:noFill/>
          <a:ln>
            <a:noFill/>
          </a:ln>
        </p:spPr>
      </p:pic>
      <p:sp>
        <p:nvSpPr>
          <p:cNvPr id="205" name="Google Shape;205;p36"/>
          <p:cNvSpPr txBox="1">
            <a:spLocks noGrp="1"/>
          </p:cNvSpPr>
          <p:nvPr>
            <p:ph type="title"/>
          </p:nvPr>
        </p:nvSpPr>
        <p:spPr>
          <a:xfrm>
            <a:off x="0" y="0"/>
            <a:ext cx="9144000" cy="1411288"/>
          </a:xfrm>
          <a:solidFill>
            <a:schemeClr val="bg2"/>
          </a:solidFill>
        </p:spPr>
        <p:txBody>
          <a:bodyPr spcFirstLastPara="1" vert="horz" wrap="square" lIns="91425" tIns="91425" rIns="91425" bIns="91425" rtlCol="0" anchor="ctr" anchorCtr="0"/>
          <a:lstStyle/>
          <a:p>
            <a:pPr>
              <a:spcBef>
                <a:spcPct val="0"/>
              </a:spcBef>
              <a:spcAft>
                <a:spcPct val="0"/>
              </a:spcAft>
              <a:buSzPct val="100000"/>
            </a:pPr>
            <a:r>
              <a:rPr lang="x-none" altLang="x-none" sz="3200" kern="1200">
                <a:solidFill>
                  <a:srgbClr val="FFFFFF"/>
                </a:solidFill>
                <a:latin typeface="+mj-lt"/>
                <a:ea typeface="+mj-ea"/>
                <a:cs typeface="+mj-cs"/>
              </a:rPr>
              <a:t>CHECK-IN AREA: TEMPERATURE CHECK</a:t>
            </a:r>
            <a:endParaRPr lang="zh-CN" altLang="x-none" sz="3200" kern="1200">
              <a:solidFill>
                <a:srgbClr val="FFFFFF"/>
              </a:solidFill>
              <a:latin typeface="+mj-lt"/>
              <a:ea typeface="+mj-ea"/>
              <a:cs typeface="+mj-cs"/>
            </a:endParaRPr>
          </a:p>
        </p:txBody>
      </p:sp>
      <p:sp>
        <p:nvSpPr>
          <p:cNvPr id="206" name="Google Shape;206;p36"/>
          <p:cNvSpPr txBox="1"/>
          <p:nvPr/>
        </p:nvSpPr>
        <p:spPr>
          <a:xfrm>
            <a:off x="77788" y="1739900"/>
            <a:ext cx="2787650" cy="2347913"/>
          </a:xfrm>
          <a:prstGeom prst="rect">
            <a:avLst/>
          </a:prstGeom>
          <a:noFill/>
          <a:ln>
            <a:noFill/>
          </a:ln>
        </p:spPr>
        <p:txBody>
          <a:bodyPr spcFirstLastPara="1" wrap="square" lIns="91425" tIns="91425" rIns="91425" bIns="91425" anchor="t" anchorCtr="0"/>
          <a:lstStyle/>
          <a:p>
            <a:pPr marL="285750" indent="-292100">
              <a:buSzPct val="100000"/>
              <a:buFont typeface="Proxima Nova" pitchFamily="2" charset="0"/>
              <a:buChar char="●"/>
            </a:pPr>
            <a:r>
              <a:rPr lang="x-none" altLang="x-none" sz="1900">
                <a:solidFill>
                  <a:schemeClr val="bg1"/>
                </a:solidFill>
                <a:latin typeface="Proxima Nova" pitchFamily="2" charset="0"/>
                <a:cs typeface="Proxima Nova" pitchFamily="2" charset="0"/>
                <a:sym typeface="Proxima Nova" pitchFamily="2" charset="0"/>
              </a:rPr>
              <a:t>Entry allowed to individuals whose temperature is 99.9℉ or less</a:t>
            </a:r>
            <a:endParaRPr lang="zh-CN" altLang="x-none" sz="1900">
              <a:solidFill>
                <a:schemeClr val="bg1"/>
              </a:solidFill>
              <a:latin typeface="Proxima Nova" pitchFamily="2" charset="0"/>
              <a:cs typeface="Proxima Nova" pitchFamily="2" charset="0"/>
              <a:sym typeface="Proxima Nova" pitchFamily="2" charset="0"/>
            </a:endParaRPr>
          </a:p>
          <a:p>
            <a:pPr marL="285750" indent="-292100">
              <a:buSzPct val="100000"/>
              <a:buFont typeface="Proxima Nova" pitchFamily="2" charset="0"/>
              <a:buChar char="●"/>
            </a:pPr>
            <a:r>
              <a:rPr lang="x-none" altLang="x-none" sz="1900">
                <a:solidFill>
                  <a:schemeClr val="bg1"/>
                </a:solidFill>
                <a:latin typeface="Proxima Nova" pitchFamily="2" charset="0"/>
                <a:cs typeface="Proxima Nova" pitchFamily="2" charset="0"/>
                <a:sym typeface="Proxima Nova" pitchFamily="2" charset="0"/>
              </a:rPr>
              <a:t>Proper use of a face mask is required before entry </a:t>
            </a:r>
            <a:endParaRPr lang="zh-CN" altLang="x-none" sz="1900">
              <a:solidFill>
                <a:schemeClr val="bg1"/>
              </a:solidFill>
              <a:latin typeface="Proxima Nova" pitchFamily="2" charset="0"/>
              <a:cs typeface="Proxima Nova" pitchFamily="2" charset="0"/>
              <a:sym typeface="Proxima Nova" pitchFamily="2" charset="0"/>
            </a:endParaRPr>
          </a:p>
          <a:p>
            <a:pPr marL="285750" indent="-292100">
              <a:lnSpc>
                <a:spcPct val="115000"/>
              </a:lnSpc>
            </a:pPr>
            <a:endParaRPr lang="zh-CN" altLang="x-none" sz="1600">
              <a:solidFill>
                <a:schemeClr val="bg1"/>
              </a:solidFill>
              <a:latin typeface="Proxima Nova" pitchFamily="2" charset="0"/>
              <a:ea typeface="Proxima Nova" pitchFamily="2" charset="0"/>
              <a:sym typeface="Proxima Nova" pitchFamily="2" charset="0"/>
            </a:endParaRPr>
          </a:p>
        </p:txBody>
      </p:sp>
      <p:pic>
        <p:nvPicPr>
          <p:cNvPr id="52229" name="Google Shape;207;p36"/>
          <p:cNvPicPr preferRelativeResize="0">
            <a:picLocks noChangeAspect="1"/>
          </p:cNvPicPr>
          <p:nvPr/>
        </p:nvPicPr>
        <p:blipFill>
          <a:blip r:embed="rId4"/>
          <a:stretch>
            <a:fillRect/>
          </a:stretch>
        </p:blipFill>
        <p:spPr>
          <a:xfrm>
            <a:off x="146050" y="4087813"/>
            <a:ext cx="1827213" cy="1819275"/>
          </a:xfrm>
          <a:prstGeom prst="rect">
            <a:avLst/>
          </a:prstGeom>
          <a:noFill/>
          <a:ln w="9525">
            <a:noFill/>
          </a:ln>
        </p:spPr>
      </p:pic>
      <p:sp>
        <p:nvSpPr>
          <p:cNvPr id="52230" name="Google Shape;208;p36"/>
          <p:cNvSpPr/>
          <p:nvPr/>
        </p:nvSpPr>
        <p:spPr>
          <a:xfrm>
            <a:off x="1639888" y="4292600"/>
            <a:ext cx="1531937" cy="1411288"/>
          </a:xfrm>
          <a:prstGeom prst="rect">
            <a:avLst/>
          </a:prstGeom>
          <a:noFill/>
          <a:ln w="9525">
            <a:noFill/>
          </a:ln>
        </p:spPr>
        <p:txBody>
          <a:bodyPr lIns="91425" tIns="91425" rIns="91425" bIns="91425" anchor="ctr"/>
          <a:lstStyle/>
          <a:p>
            <a:pPr>
              <a:lnSpc>
                <a:spcPct val="115000"/>
              </a:lnSpc>
              <a:buClr>
                <a:srgbClr val="2C2C2C"/>
              </a:buClr>
              <a:buSzPct val="100000"/>
            </a:pPr>
            <a:r>
              <a:rPr lang="x-none" altLang="x-none" b="1">
                <a:solidFill>
                  <a:srgbClr val="2C2C2C"/>
                </a:solidFill>
                <a:latin typeface="Proxima Nova" pitchFamily="2" charset="0"/>
                <a:cs typeface="Proxima Nova" pitchFamily="2" charset="0"/>
                <a:sym typeface="Proxima Nova" pitchFamily="2" charset="0"/>
              </a:rPr>
              <a:t>No-contact infrared thermometer</a:t>
            </a:r>
            <a:endParaRPr lang="zh-CN" altLang="x-none" b="1">
              <a:latin typeface="Proxima Nova" pitchFamily="2" charset="0"/>
              <a:ea typeface="Proxima Nova" pitchFamily="2" charset="0"/>
              <a:sym typeface="Proxima Nova" pitchFamily="2"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Google Shape;213;p37"/>
          <p:cNvSpPr txBox="1">
            <a:spLocks noGrp="1"/>
          </p:cNvSpPr>
          <p:nvPr>
            <p:ph type="title"/>
          </p:nvPr>
        </p:nvSpPr>
        <p:spPr>
          <a:xfrm>
            <a:off x="220663" y="914400"/>
            <a:ext cx="8702675" cy="742950"/>
          </a:xfrm>
        </p:spPr>
        <p:txBody>
          <a:bodyPr spcFirstLastPara="1" vert="horz" wrap="square" lIns="91425" tIns="0" rIns="91425" bIns="91425" rtlCol="0" anchor="t" anchorCtr="0"/>
          <a:lstStyle/>
          <a:p>
            <a:pPr>
              <a:spcBef>
                <a:spcPct val="0"/>
              </a:spcBef>
              <a:spcAft>
                <a:spcPct val="0"/>
              </a:spcAft>
              <a:buSzPct val="100000"/>
            </a:pPr>
            <a:r>
              <a:rPr lang="x-none" altLang="x-none" kern="1200">
                <a:latin typeface="+mj-lt"/>
                <a:ea typeface="+mj-ea"/>
                <a:cs typeface="+mj-cs"/>
              </a:rPr>
              <a:t>IMPORTANT INFORMATION  </a:t>
            </a:r>
            <a:endParaRPr lang="zh-CN" altLang="x-none" kern="1200">
              <a:latin typeface="+mj-lt"/>
              <a:ea typeface="+mj-ea"/>
              <a:cs typeface="+mj-cs"/>
            </a:endParaRPr>
          </a:p>
        </p:txBody>
      </p:sp>
      <p:sp>
        <p:nvSpPr>
          <p:cNvPr id="54274" name="Google Shape;214;p37"/>
          <p:cNvSpPr>
            <a:spLocks noGrp="1"/>
          </p:cNvSpPr>
          <p:nvPr>
            <p:ph type="body" idx="1"/>
          </p:nvPr>
        </p:nvSpPr>
        <p:spPr>
          <a:xfrm>
            <a:off x="712788" y="2058988"/>
            <a:ext cx="7718425" cy="3416300"/>
          </a:xfrm>
          <a:ln/>
        </p:spPr>
        <p:txBody>
          <a:bodyPr vert="horz" wrap="square" lIns="91425" tIns="91425" rIns="91425" bIns="91425" anchor="t"/>
          <a:lstStyle/>
          <a:p>
            <a:pPr indent="-355600">
              <a:spcBef>
                <a:spcPct val="0"/>
              </a:spcBef>
              <a:spcAft>
                <a:spcPct val="0"/>
              </a:spcAft>
              <a:buSzPct val="100000"/>
              <a:buFont typeface="Wingdings" panose="05000000000000000000" pitchFamily="2" charset="2"/>
            </a:pPr>
            <a:r>
              <a:rPr lang="x-none" altLang="x-none" sz="2000" kern="1200">
                <a:latin typeface="+mn-lt"/>
                <a:ea typeface="+mn-ea"/>
                <a:cs typeface="+mn-cs"/>
              </a:rPr>
              <a:t>Students 13 years and older can use the Daily Pass</a:t>
            </a:r>
            <a:endParaRPr lang="zh-CN" altLang="x-none" sz="2000" kern="1200">
              <a:latin typeface="+mn-lt"/>
              <a:ea typeface="+mn-ea"/>
              <a:cs typeface="+mn-cs"/>
            </a:endParaRPr>
          </a:p>
          <a:p>
            <a:pPr indent="-355600">
              <a:spcBef>
                <a:spcPct val="0"/>
              </a:spcBef>
              <a:spcAft>
                <a:spcPct val="0"/>
              </a:spcAft>
              <a:buSzPct val="100000"/>
              <a:buFont typeface="Wingdings" panose="05000000000000000000" pitchFamily="2" charset="2"/>
            </a:pPr>
            <a:r>
              <a:rPr lang="x-none" altLang="x-none" sz="2000" kern="1200">
                <a:latin typeface="+mn-lt"/>
                <a:ea typeface="+mn-ea"/>
                <a:cs typeface="+mn-cs"/>
              </a:rPr>
              <a:t>A negative test needs to be in the system for students and employees to get a Daily Pass QR Code</a:t>
            </a:r>
            <a:endParaRPr lang="zh-CN" altLang="x-none" sz="2000" kern="1200">
              <a:latin typeface="+mn-lt"/>
              <a:ea typeface="+mn-ea"/>
              <a:cs typeface="+mn-cs"/>
            </a:endParaRPr>
          </a:p>
          <a:p>
            <a:pPr indent="-355600">
              <a:spcBef>
                <a:spcPct val="0"/>
              </a:spcBef>
              <a:spcAft>
                <a:spcPct val="0"/>
              </a:spcAft>
              <a:buSzPct val="100000"/>
              <a:buFont typeface="Wingdings" panose="05000000000000000000" pitchFamily="2" charset="2"/>
            </a:pPr>
            <a:r>
              <a:rPr lang="x-none" altLang="x-none" sz="2000" kern="1200">
                <a:latin typeface="+mn-lt"/>
                <a:ea typeface="+mn-ea"/>
                <a:cs typeface="+mn-cs"/>
              </a:rPr>
              <a:t>Testing appointments need to be scheduled using parent portal accounts; otherwise test results will not be linked to the students record</a:t>
            </a:r>
            <a:endParaRPr lang="zh-CN" altLang="x-none" sz="2000" kern="1200">
              <a:latin typeface="+mn-lt"/>
              <a:ea typeface="+mn-ea"/>
              <a:cs typeface="+mn-cs"/>
            </a:endParaRPr>
          </a:p>
          <a:p>
            <a:pPr indent="-355600">
              <a:spcBef>
                <a:spcPct val="0"/>
              </a:spcBef>
              <a:spcAft>
                <a:spcPct val="0"/>
              </a:spcAft>
              <a:buSzPct val="100000"/>
              <a:buFont typeface="Wingdings" panose="05000000000000000000" pitchFamily="2" charset="2"/>
            </a:pPr>
            <a:r>
              <a:rPr lang="x-none" altLang="x-none" sz="2000" kern="1200">
                <a:latin typeface="+mn-lt"/>
                <a:ea typeface="+mn-ea"/>
                <a:cs typeface="+mn-cs"/>
              </a:rPr>
              <a:t>Students under 13 years of age need to have the parent or guardian do the health check in the Daily Pass</a:t>
            </a:r>
            <a:endParaRPr lang="zh-CN" altLang="x-none" sz="2000" kern="1200">
              <a:latin typeface="+mn-lt"/>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9" name="Google Shape;219;p38"/>
          <p:cNvSpPr txBox="1">
            <a:spLocks noGrp="1"/>
          </p:cNvSpPr>
          <p:nvPr>
            <p:ph type="title"/>
          </p:nvPr>
        </p:nvSpPr>
        <p:spPr>
          <a:xfrm>
            <a:off x="0" y="31750"/>
            <a:ext cx="9144000" cy="1222375"/>
          </a:xfrm>
          <a:solidFill>
            <a:schemeClr val="bg2"/>
          </a:solidFill>
        </p:spPr>
        <p:txBody>
          <a:bodyPr spcFirstLastPara="1" vert="horz" wrap="square" lIns="91425" tIns="91425" rIns="91425" bIns="91425" rtlCol="0" anchor="t" anchorCtr="0">
            <a:noAutofit/>
          </a:bodyPr>
          <a:lstStyle/>
          <a:p>
            <a:pPr>
              <a:spcBef>
                <a:spcPct val="0"/>
              </a:spcBef>
              <a:spcAft>
                <a:spcPct val="0"/>
              </a:spcAft>
              <a:buSzPct val="100000"/>
            </a:pPr>
            <a:r>
              <a:rPr lang="x-none" altLang="x-none" kern="1200">
                <a:solidFill>
                  <a:schemeClr val="tx1"/>
                </a:solidFill>
                <a:latin typeface="+mj-lt"/>
                <a:ea typeface="+mj-ea"/>
                <a:cs typeface="+mj-cs"/>
              </a:rPr>
              <a:t>IMPORTANT INFORMATION </a:t>
            </a:r>
            <a:endParaRPr lang="zh-CN" altLang="x-none" kern="1200">
              <a:solidFill>
                <a:schemeClr val="tx1"/>
              </a:solidFill>
              <a:latin typeface="+mj-lt"/>
              <a:ea typeface="+mj-ea"/>
              <a:cs typeface="+mj-cs"/>
            </a:endParaRPr>
          </a:p>
        </p:txBody>
      </p:sp>
      <p:sp>
        <p:nvSpPr>
          <p:cNvPr id="220" name="Google Shape;220;p38"/>
          <p:cNvSpPr txBox="1">
            <a:spLocks noGrp="1"/>
          </p:cNvSpPr>
          <p:nvPr>
            <p:ph type="body" idx="1"/>
          </p:nvPr>
        </p:nvSpPr>
        <p:spPr>
          <a:xfrm>
            <a:off x="152400" y="1995488"/>
            <a:ext cx="5199063" cy="882650"/>
          </a:xfrm>
        </p:spPr>
        <p:txBody>
          <a:bodyPr spcFirstLastPara="1" vert="horz" wrap="square" lIns="91425" tIns="91425" rIns="91425" bIns="91425" numCol="1" anchor="t" anchorCtr="0" compatLnSpc="1">
            <a:noAutofit/>
          </a:bodyPr>
          <a:lstStyle/>
          <a:p>
            <a:pPr marL="444500">
              <a:spcBef>
                <a:spcPct val="0"/>
              </a:spcBef>
              <a:spcAft>
                <a:spcPct val="0"/>
              </a:spcAft>
              <a:buSzPct val="100000"/>
              <a:buFont typeface="Arial" panose="020B0604020202090204" pitchFamily="34" charset="0"/>
              <a:buChar char="•"/>
            </a:pPr>
            <a:r>
              <a:rPr lang="x-none" altLang="x-none" sz="2000" kern="1200">
                <a:solidFill>
                  <a:schemeClr val="bg1"/>
                </a:solidFill>
                <a:latin typeface="+mn-lt"/>
                <a:ea typeface="+mn-ea"/>
                <a:cs typeface="+mn-cs"/>
              </a:rPr>
              <a:t>Please make sure you book your child’s COVID-19 test appointment using their student ID number.</a:t>
            </a:r>
          </a:p>
          <a:p>
            <a:pPr marL="444500">
              <a:spcBef>
                <a:spcPct val="0"/>
              </a:spcBef>
              <a:spcAft>
                <a:spcPct val="0"/>
              </a:spcAft>
              <a:buSzPct val="100000"/>
              <a:buFont typeface="Arial" panose="020B0604020202090204" pitchFamily="34" charset="0"/>
              <a:buChar char="•"/>
            </a:pPr>
            <a:endParaRPr lang="zh-CN" altLang="x-none" sz="2000" kern="1200">
              <a:solidFill>
                <a:schemeClr val="bg1"/>
              </a:solidFill>
              <a:latin typeface="+mn-lt"/>
              <a:ea typeface="+mn-ea"/>
              <a:cs typeface="+mn-cs"/>
            </a:endParaRPr>
          </a:p>
          <a:p>
            <a:pPr marL="444500">
              <a:spcBef>
                <a:spcPct val="0"/>
              </a:spcBef>
              <a:spcAft>
                <a:spcPct val="0"/>
              </a:spcAft>
              <a:buSzPct val="100000"/>
              <a:buFont typeface="Wingdings" panose="05000000000000000000" pitchFamily="2" charset="2"/>
            </a:pPr>
            <a:r>
              <a:rPr lang="x-none" altLang="x-none" sz="2000" kern="1200">
                <a:solidFill>
                  <a:schemeClr val="bg1"/>
                </a:solidFill>
                <a:latin typeface="+mn-lt"/>
                <a:ea typeface="+mn-ea"/>
                <a:cs typeface="+mn-cs"/>
              </a:rPr>
              <a:t>If the student ID number is not provided, the student’s Daily Pass will not be linked with the test results.</a:t>
            </a:r>
            <a:endParaRPr lang="zh-CN" altLang="x-none" sz="2000" kern="1200">
              <a:solidFill>
                <a:schemeClr val="bg1"/>
              </a:solidFill>
              <a:latin typeface="+mn-lt"/>
              <a:ea typeface="+mn-ea"/>
              <a:cs typeface="+mn-cs"/>
            </a:endParaRPr>
          </a:p>
          <a:p>
            <a:pPr marL="444500">
              <a:spcBef>
                <a:spcPts val="1600"/>
              </a:spcBef>
              <a:spcAft>
                <a:spcPct val="0"/>
              </a:spcAft>
              <a:buClr>
                <a:schemeClr val="tx1"/>
              </a:buClr>
              <a:buSzPct val="100000"/>
              <a:buFont typeface="Wingdings" panose="05000000000000000000" pitchFamily="2" charset="2"/>
              <a:buNone/>
            </a:pPr>
            <a:endParaRPr lang="zh-CN" altLang="x-none" sz="2000" kern="1200">
              <a:solidFill>
                <a:schemeClr val="bg1"/>
              </a:solidFill>
              <a:latin typeface="+mn-lt"/>
              <a:ea typeface="+mn-ea"/>
              <a:cs typeface="+mn-cs"/>
            </a:endParaRPr>
          </a:p>
          <a:p>
            <a:pPr marL="444500">
              <a:spcBef>
                <a:spcPts val="1600"/>
              </a:spcBef>
              <a:spcAft>
                <a:spcPct val="0"/>
              </a:spcAft>
              <a:buClr>
                <a:schemeClr val="tx1"/>
              </a:buClr>
              <a:buSzPct val="100000"/>
              <a:buFont typeface="Wingdings" panose="05000000000000000000" pitchFamily="2" charset="2"/>
              <a:buNone/>
            </a:pPr>
            <a:endParaRPr lang="zh-CN" altLang="x-none" sz="2000" kern="1200">
              <a:solidFill>
                <a:schemeClr val="bg1"/>
              </a:solidFill>
              <a:latin typeface="+mn-lt"/>
              <a:ea typeface="+mn-ea"/>
              <a:cs typeface="+mn-cs"/>
            </a:endParaRPr>
          </a:p>
          <a:p>
            <a:pPr marL="444500">
              <a:spcBef>
                <a:spcPts val="1600"/>
              </a:spcBef>
              <a:spcAft>
                <a:spcPts val="1600"/>
              </a:spcAft>
              <a:buClr>
                <a:schemeClr val="tx1"/>
              </a:buClr>
              <a:buSzPct val="100000"/>
              <a:buFont typeface="Wingdings" panose="05000000000000000000" pitchFamily="2" charset="2"/>
              <a:buNone/>
            </a:pPr>
            <a:endParaRPr lang="zh-CN" altLang="x-none" sz="2000" kern="1200">
              <a:solidFill>
                <a:schemeClr val="bg1"/>
              </a:solidFill>
              <a:latin typeface="+mn-lt"/>
              <a:ea typeface="+mn-ea"/>
              <a:cs typeface="+mn-cs"/>
            </a:endParaRPr>
          </a:p>
        </p:txBody>
      </p:sp>
      <p:pic>
        <p:nvPicPr>
          <p:cNvPr id="221" name="Google Shape;221;p38"/>
          <p:cNvPicPr preferRelativeResize="0"/>
          <p:nvPr/>
        </p:nvPicPr>
        <p:blipFill>
          <a:blip r:embed="rId3"/>
          <a:stretch>
            <a:fillRect/>
          </a:stretch>
        </p:blipFill>
        <p:spPr>
          <a:xfrm>
            <a:off x="5314950" y="1741488"/>
            <a:ext cx="3486150" cy="4475163"/>
          </a:xfrm>
          <a:prstGeom prst="rect">
            <a:avLst/>
          </a:prstGeom>
          <a:no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sp>
        <p:nvSpPr>
          <p:cNvPr id="56325" name="Google Shape;222;p38"/>
          <p:cNvSpPr/>
          <p:nvPr/>
        </p:nvSpPr>
        <p:spPr>
          <a:xfrm>
            <a:off x="5562600" y="4945063"/>
            <a:ext cx="1570038" cy="1227137"/>
          </a:xfrm>
          <a:prstGeom prst="ellipse">
            <a:avLst/>
          </a:prstGeom>
          <a:noFill/>
          <a:ln w="28575" cap="flat" cmpd="sng">
            <a:solidFill>
              <a:srgbClr val="FF0000"/>
            </a:solidFill>
            <a:prstDash val="solid"/>
            <a:headEnd type="none" w="sm" len="sm"/>
            <a:tailEnd type="none" w="sm" len="sm"/>
          </a:ln>
        </p:spPr>
        <p:txBody>
          <a:bodyPr lIns="91425" tIns="91425" rIns="91425" bIns="91425" anchor="ctr"/>
          <a:lstStyle/>
          <a:p>
            <a:endParaRPr lang="zh-CN" altLang="x-none">
              <a:latin typeface="Corbel"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Google Shape;227;p39"/>
          <p:cNvSpPr txBox="1">
            <a:spLocks noGrp="1"/>
          </p:cNvSpPr>
          <p:nvPr>
            <p:ph type="title"/>
          </p:nvPr>
        </p:nvSpPr>
        <p:spPr>
          <a:xfrm>
            <a:off x="130175" y="1131888"/>
            <a:ext cx="8702675" cy="742950"/>
          </a:xfrm>
        </p:spPr>
        <p:txBody>
          <a:bodyPr spcFirstLastPara="1" vert="horz" wrap="square" lIns="91425" tIns="91425" rIns="91425" bIns="91425" rtlCol="0" anchor="t" anchorCtr="0">
            <a:noAutofit/>
          </a:bodyPr>
          <a:lstStyle/>
          <a:p>
            <a:pPr>
              <a:spcBef>
                <a:spcPct val="0"/>
              </a:spcBef>
              <a:spcAft>
                <a:spcPct val="0"/>
              </a:spcAft>
              <a:buSzPct val="100000"/>
            </a:pPr>
            <a:r>
              <a:rPr lang="x-none" altLang="x-none" kern="1200">
                <a:latin typeface="+mj-lt"/>
                <a:ea typeface="+mj-ea"/>
                <a:cs typeface="+mj-cs"/>
              </a:rPr>
              <a:t>IMPORTANT INFORMATION </a:t>
            </a:r>
            <a:endParaRPr lang="zh-CN" altLang="x-none" kern="1200">
              <a:latin typeface="+mj-lt"/>
              <a:ea typeface="+mj-ea"/>
              <a:cs typeface="+mj-cs"/>
            </a:endParaRPr>
          </a:p>
        </p:txBody>
      </p:sp>
      <p:sp>
        <p:nvSpPr>
          <p:cNvPr id="228" name="Google Shape;228;p39"/>
          <p:cNvSpPr txBox="1">
            <a:spLocks noGrp="1"/>
          </p:cNvSpPr>
          <p:nvPr>
            <p:ph type="body" idx="1"/>
          </p:nvPr>
        </p:nvSpPr>
        <p:spPr>
          <a:xfrm>
            <a:off x="301625" y="2025650"/>
            <a:ext cx="8464550" cy="3795713"/>
          </a:xfrm>
        </p:spPr>
        <p:txBody>
          <a:bodyPr spcFirstLastPara="1" vert="horz" wrap="square" lIns="91425" tIns="91425" rIns="91425" bIns="91425" numCol="1" anchor="t" anchorCtr="0" compatLnSpc="1">
            <a:noAutofit/>
          </a:bodyPr>
          <a:lstStyle/>
          <a:p>
            <a:pPr indent="-355600">
              <a:spcBef>
                <a:spcPct val="0"/>
              </a:spcBef>
              <a:spcAft>
                <a:spcPct val="0"/>
              </a:spcAft>
              <a:buSzPct val="100000"/>
              <a:buFont typeface="Wingdings" panose="05000000000000000000" pitchFamily="2" charset="2"/>
            </a:pPr>
            <a:r>
              <a:rPr lang="x-none" altLang="x-none" sz="2000" kern="1200">
                <a:latin typeface="+mn-lt"/>
                <a:ea typeface="+mn-ea"/>
                <a:cs typeface="+mn-cs"/>
              </a:rPr>
              <a:t>Daily Pass is connected to your COVID 19 test results</a:t>
            </a:r>
            <a:endParaRPr lang="zh-CN" altLang="x-none" sz="2000" kern="1200">
              <a:latin typeface="+mn-lt"/>
              <a:ea typeface="+mn-ea"/>
              <a:cs typeface="+mn-cs"/>
            </a:endParaRPr>
          </a:p>
          <a:p>
            <a:pPr indent="-355600">
              <a:spcBef>
                <a:spcPct val="0"/>
              </a:spcBef>
              <a:spcAft>
                <a:spcPct val="0"/>
              </a:spcAft>
              <a:buSzPct val="100000"/>
              <a:buFont typeface="Wingdings" panose="05000000000000000000" pitchFamily="2" charset="2"/>
            </a:pPr>
            <a:r>
              <a:rPr lang="x-none" altLang="x-none" sz="2000" kern="1200">
                <a:latin typeface="+mn-lt"/>
                <a:ea typeface="+mn-ea"/>
                <a:cs typeface="+mn-cs"/>
              </a:rPr>
              <a:t>Students and employees who test positive will not be able to get a Daily Pass QR Code until they have finished their isolation period.</a:t>
            </a:r>
            <a:endParaRPr lang="zh-CN" altLang="x-none" sz="2000" kern="1200">
              <a:latin typeface="+mn-lt"/>
              <a:ea typeface="+mn-ea"/>
              <a:cs typeface="+mn-cs"/>
            </a:endParaRPr>
          </a:p>
          <a:p>
            <a:pPr indent="-355600">
              <a:spcBef>
                <a:spcPct val="0"/>
              </a:spcBef>
              <a:spcAft>
                <a:spcPct val="0"/>
              </a:spcAft>
              <a:buSzPct val="100000"/>
              <a:buFont typeface="Wingdings" panose="05000000000000000000" pitchFamily="2" charset="2"/>
            </a:pPr>
            <a:r>
              <a:rPr lang="x-none" altLang="x-none" sz="2000" kern="1200">
                <a:latin typeface="+mn-lt"/>
                <a:ea typeface="+mn-ea"/>
                <a:cs typeface="+mn-cs"/>
              </a:rPr>
              <a:t>The District has a Community Engagement team that clears students and employees after they have tested positive for COVID. </a:t>
            </a:r>
            <a:endParaRPr lang="zh-CN" altLang="x-none" sz="2000" kern="1200">
              <a:latin typeface="+mn-lt"/>
              <a:ea typeface="+mn-ea"/>
              <a:cs typeface="+mn-cs"/>
            </a:endParaRPr>
          </a:p>
          <a:p>
            <a:pPr indent="-355600">
              <a:spcBef>
                <a:spcPct val="0"/>
              </a:spcBef>
              <a:spcAft>
                <a:spcPct val="0"/>
              </a:spcAft>
              <a:buSzPct val="100000"/>
              <a:buFont typeface="Wingdings" panose="05000000000000000000" pitchFamily="2" charset="2"/>
            </a:pPr>
            <a:r>
              <a:rPr lang="x-none" altLang="x-none" sz="2000" kern="1200">
                <a:latin typeface="+mn-lt"/>
                <a:ea typeface="+mn-ea"/>
                <a:cs typeface="+mn-cs"/>
              </a:rPr>
              <a:t>The information collected in the Daily Pass is available to the Community Engagement team and school administrators and supervisors. This information  will be used to ensure that students, employees can return to school after they have have tested positive for COVID. </a:t>
            </a:r>
            <a:endParaRPr lang="zh-CN" altLang="x-none" sz="2000" kern="1200">
              <a:latin typeface="+mn-lt"/>
              <a:ea typeface="+mn-ea"/>
              <a:cs typeface="+mn-cs"/>
            </a:endParaRPr>
          </a:p>
          <a:p>
            <a:pPr indent="-355600">
              <a:spcBef>
                <a:spcPct val="0"/>
              </a:spcBef>
              <a:spcAft>
                <a:spcPct val="0"/>
              </a:spcAft>
              <a:buSzPct val="100000"/>
              <a:buFont typeface="Wingdings" panose="05000000000000000000" pitchFamily="2" charset="2"/>
            </a:pPr>
            <a:endParaRPr lang="zh-CN" altLang="x-none" sz="2000" kern="1200">
              <a:latin typeface="+mn-lt"/>
              <a:ea typeface="+mn-ea"/>
              <a:cs typeface="+mn-cs"/>
            </a:endParaRPr>
          </a:p>
          <a:p>
            <a:pPr indent="-355600">
              <a:spcBef>
                <a:spcPts val="1600"/>
              </a:spcBef>
              <a:spcAft>
                <a:spcPts val="1600"/>
              </a:spcAft>
              <a:buClr>
                <a:schemeClr val="tx1"/>
              </a:buClr>
              <a:buSzPct val="100000"/>
              <a:buFont typeface="Wingdings" panose="05000000000000000000" pitchFamily="2" charset="2"/>
              <a:buNone/>
            </a:pPr>
            <a:endParaRPr lang="zh-CN" altLang="x-none" sz="2000" kern="1200">
              <a:latin typeface="+mn-lt"/>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Google Shape;233;p40"/>
          <p:cNvSpPr txBox="1">
            <a:spLocks noGrp="1"/>
          </p:cNvSpPr>
          <p:nvPr>
            <p:ph type="title"/>
          </p:nvPr>
        </p:nvSpPr>
        <p:spPr>
          <a:xfrm>
            <a:off x="0" y="857250"/>
            <a:ext cx="9144000" cy="993775"/>
          </a:xfrm>
        </p:spPr>
        <p:txBody>
          <a:bodyPr spcFirstLastPara="1" vert="horz" wrap="square" lIns="91425" tIns="91425" rIns="91425" bIns="91425" rtlCol="0" anchor="ctr" anchorCtr="0">
            <a:noAutofit/>
          </a:bodyPr>
          <a:lstStyle/>
          <a:p>
            <a:pPr>
              <a:spcBef>
                <a:spcPct val="0"/>
              </a:spcBef>
              <a:spcAft>
                <a:spcPct val="0"/>
              </a:spcAft>
              <a:buSzPct val="100000"/>
            </a:pPr>
            <a:r>
              <a:rPr lang="x-none" altLang="x-none" sz="3600" kern="1200">
                <a:latin typeface="+mj-lt"/>
                <a:ea typeface="+mj-ea"/>
                <a:cs typeface="+mj-cs"/>
              </a:rPr>
              <a:t>DAILY PASS VIDEO</a:t>
            </a:r>
            <a:endParaRPr lang="zh-CN" altLang="x-none" sz="3600" kern="1200">
              <a:latin typeface="+mj-lt"/>
              <a:ea typeface="+mj-ea"/>
              <a:cs typeface="+mj-cs"/>
            </a:endParaRPr>
          </a:p>
        </p:txBody>
      </p:sp>
      <p:pic>
        <p:nvPicPr>
          <p:cNvPr id="60418" name="Google Shape;234;p40">
            <a:hlinkClick r:id="rId3"/>
          </p:cNvPr>
          <p:cNvPicPr preferRelativeResize="0">
            <a:picLocks noChangeAspect="1"/>
          </p:cNvPicPr>
          <p:nvPr/>
        </p:nvPicPr>
        <p:blipFill>
          <a:blip r:embed="rId4"/>
          <a:srcRect l="12930" t="24487" r="13686" b="20122"/>
          <a:stretch>
            <a:fillRect/>
          </a:stretch>
        </p:blipFill>
        <p:spPr>
          <a:xfrm>
            <a:off x="990600" y="2068513"/>
            <a:ext cx="6837363" cy="3932237"/>
          </a:xfrm>
          <a:prstGeom prst="rect">
            <a:avLst/>
          </a:prstGeom>
          <a:noFill/>
          <a:ln w="28575" cap="flat" cmpd="sng">
            <a:solidFill>
              <a:srgbClr val="434343"/>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marL="0" marR="0" lvl="0" indent="0" algn="l" defTabSz="914400" rtl="0" eaLnBrk="1" fontAlgn="auto" latinLnBrk="0" hangingPunct="1">
              <a:lnSpc>
                <a:spcPct val="85000"/>
              </a:lnSpc>
              <a:spcBef>
                <a:spcPct val="0"/>
              </a:spcBef>
              <a:spcAft>
                <a:spcPts val="0"/>
              </a:spcAft>
              <a:buClrTx/>
              <a:buSzTx/>
              <a:buFontTx/>
              <a:buNone/>
              <a:defRPr/>
            </a:pPr>
            <a:r>
              <a:rPr kumimoji="0" lang="en-US" sz="4000" b="0" i="0" u="none" strike="noStrike" kern="1200" cap="all" spc="0" normalizeH="0" baseline="0" noProof="0" dirty="0">
                <a:ln>
                  <a:noFill/>
                </a:ln>
                <a:solidFill>
                  <a:schemeClr val="bg1"/>
                </a:solidFill>
                <a:effectLst/>
                <a:uLnTx/>
                <a:uFillTx/>
                <a:latin typeface="+mj-lt"/>
                <a:ea typeface="+mj-ea"/>
                <a:cs typeface="+mj-cs"/>
              </a:rPr>
              <a:t>Questions/Concerns</a:t>
            </a:r>
          </a:p>
        </p:txBody>
      </p:sp>
      <p:pic>
        <p:nvPicPr>
          <p:cNvPr id="29698" name="Picture 2" descr="C:\Users\trenton.cornelius\AppData\Local\Microsoft\Windows\Temporary Internet Files\Content.IE5\O4MU3G3Y\three_questions_small_business_health_insuarnce[1].jpg"/>
          <p:cNvPicPr>
            <a:picLocks noGrp="1" noChangeAspect="1"/>
          </p:cNvPicPr>
          <p:nvPr>
            <p:ph idx="1"/>
          </p:nvPr>
        </p:nvPicPr>
        <p:blipFill>
          <a:blip r:embed="rId2"/>
          <a:srcRect/>
          <a:stretch>
            <a:fillRect/>
          </a:stretch>
        </p:blipFill>
        <p:spPr>
          <a:xfrm>
            <a:off x="1752600" y="1828800"/>
            <a:ext cx="5010150" cy="4259263"/>
          </a:xfr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marL="0" marR="0" lvl="0" indent="0" algn="l" defTabSz="914400" rtl="0" eaLnBrk="0" fontAlgn="base" latinLnBrk="0" hangingPunct="0">
              <a:lnSpc>
                <a:spcPct val="85000"/>
              </a:lnSpc>
              <a:spcBef>
                <a:spcPct val="0"/>
              </a:spcBef>
              <a:spcAft>
                <a:spcPct val="0"/>
              </a:spcAft>
              <a:buClrTx/>
              <a:buSzTx/>
              <a:buFontTx/>
              <a:buNone/>
              <a:defRPr/>
            </a:pPr>
            <a:r>
              <a:rPr kumimoji="0" lang="en-US" sz="4000" b="0" i="0" u="none" strike="noStrike" kern="1200" cap="all" spc="0" normalizeH="0" baseline="0" noProof="0" dirty="0">
                <a:ln>
                  <a:noFill/>
                </a:ln>
                <a:solidFill>
                  <a:schemeClr val="bg1"/>
                </a:solidFill>
                <a:effectLst/>
                <a:uLnTx/>
                <a:uFillTx/>
                <a:latin typeface="+mj-lt"/>
                <a:ea typeface="+mj-ea"/>
                <a:cs typeface="+mj-cs"/>
              </a:rPr>
              <a:t>PRACTICE protocol</a:t>
            </a:r>
          </a:p>
        </p:txBody>
      </p:sp>
      <p:sp>
        <p:nvSpPr>
          <p:cNvPr id="19458" name="Text Placeholder 3"/>
          <p:cNvSpPr>
            <a:spLocks noGrp="1"/>
          </p:cNvSpPr>
          <p:nvPr>
            <p:ph type="body" sz="half" idx="1"/>
          </p:nvPr>
        </p:nvSpPr>
        <p:spPr>
          <a:xfrm>
            <a:off x="304800" y="2209800"/>
            <a:ext cx="8534400" cy="3459163"/>
          </a:xfrm>
          <a:ln/>
        </p:spPr>
        <p:txBody>
          <a:bodyPr vert="horz" wrap="square" lIns="91440" tIns="45720" rIns="91440" bIns="45720" anchor="t"/>
          <a:lstStyle/>
          <a:p>
            <a:r>
              <a:rPr lang="en-US" altLang="en-US" sz="2000">
                <a:solidFill>
                  <a:schemeClr val="bg1"/>
                </a:solidFill>
              </a:rPr>
              <a:t>All coaches and athletes must test negative for COVID-19 within 72 hours prior to entering the campus.  A negative test result must be provided weekly.</a:t>
            </a:r>
          </a:p>
          <a:p>
            <a:r>
              <a:rPr lang="en-US" altLang="en-US" sz="2000">
                <a:solidFill>
                  <a:schemeClr val="bg1"/>
                </a:solidFill>
              </a:rPr>
              <a:t>All coaches and players must pass LA Unified screening protocol prior to entering campus utilizing the health check on Daily Pass App (Power App). </a:t>
            </a:r>
          </a:p>
          <a:p>
            <a:r>
              <a:rPr lang="en-US" altLang="en-US" sz="2000">
                <a:solidFill>
                  <a:schemeClr val="bg1"/>
                </a:solidFill>
              </a:rPr>
              <a:t>Only outdoor activities permitted (gym, indoor weight room and other indoor areas are off limits until further notice). </a:t>
            </a:r>
          </a:p>
          <a:p>
            <a:r>
              <a:rPr lang="en-US" altLang="en-US" sz="2000">
                <a:solidFill>
                  <a:schemeClr val="bg1"/>
                </a:solidFill>
              </a:rPr>
              <a:t>All sports will have the following CIF Covid-19 modifications: </a:t>
            </a:r>
            <a:r>
              <a:rPr lang="en-US" altLang="en-US" sz="2000" u="sng">
                <a:solidFill>
                  <a:schemeClr val="bg1"/>
                </a:solidFill>
                <a:hlinkClick r:id="rId2"/>
              </a:rPr>
              <a:t>https://tinyurl.com/5xacab2u</a:t>
            </a:r>
            <a:r>
              <a:rPr lang="en-US" altLang="en-US" sz="2000">
                <a:solidFill>
                  <a:schemeClr val="bg1"/>
                </a:solidFill>
              </a:rPr>
              <a:t> </a:t>
            </a:r>
          </a:p>
          <a:p>
            <a:r>
              <a:rPr lang="en-US" altLang="en-US" sz="2000">
                <a:solidFill>
                  <a:schemeClr val="bg1"/>
                </a:solidFill>
              </a:rPr>
              <a:t>Maintain at least 6 feet of distance between coaches and participants and facilitate physical distancing between participants to the maximum extent possible (e.g., staggered starts instead of mass starts for races).</a:t>
            </a:r>
          </a:p>
          <a:p>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marL="0" marR="0" lvl="0" indent="0" algn="l" defTabSz="914400" rtl="0" eaLnBrk="0" fontAlgn="base" latinLnBrk="0" hangingPunct="0">
              <a:lnSpc>
                <a:spcPct val="85000"/>
              </a:lnSpc>
              <a:spcBef>
                <a:spcPct val="0"/>
              </a:spcBef>
              <a:spcAft>
                <a:spcPct val="0"/>
              </a:spcAft>
              <a:buClrTx/>
              <a:buSzTx/>
              <a:buFontTx/>
              <a:buNone/>
              <a:defRPr/>
            </a:pPr>
            <a:r>
              <a:rPr kumimoji="0" lang="en-US" sz="4000" b="0" i="0" u="none" strike="noStrike" kern="1200" cap="all" spc="0" normalizeH="0" baseline="0" noProof="0" dirty="0">
                <a:ln>
                  <a:noFill/>
                </a:ln>
                <a:solidFill>
                  <a:schemeClr val="bg1"/>
                </a:solidFill>
                <a:effectLst/>
                <a:uLnTx/>
                <a:uFillTx/>
                <a:latin typeface="+mj-lt"/>
                <a:ea typeface="+mj-ea"/>
                <a:cs typeface="+mj-cs"/>
              </a:rPr>
              <a:t>PRACTICE protocol </a:t>
            </a:r>
            <a:r>
              <a:rPr kumimoji="0" lang="en-US" sz="2000" b="0" i="0" u="none" strike="noStrike" kern="1200" cap="all" spc="0" normalizeH="0" baseline="0" noProof="0" dirty="0">
                <a:ln>
                  <a:noFill/>
                </a:ln>
                <a:solidFill>
                  <a:schemeClr val="bg1"/>
                </a:solidFill>
                <a:effectLst/>
                <a:uLnTx/>
                <a:uFillTx/>
                <a:latin typeface="+mj-lt"/>
                <a:ea typeface="+mj-ea"/>
                <a:cs typeface="+mj-cs"/>
              </a:rPr>
              <a:t>(cont.)</a:t>
            </a:r>
          </a:p>
        </p:txBody>
      </p:sp>
      <p:sp>
        <p:nvSpPr>
          <p:cNvPr id="20482" name="Text Placeholder 2"/>
          <p:cNvSpPr>
            <a:spLocks noGrp="1"/>
          </p:cNvSpPr>
          <p:nvPr>
            <p:ph type="body" sz="half" idx="1"/>
          </p:nvPr>
        </p:nvSpPr>
        <p:spPr>
          <a:xfrm>
            <a:off x="309563" y="1981200"/>
            <a:ext cx="8382000" cy="4525963"/>
          </a:xfrm>
          <a:ln/>
        </p:spPr>
        <p:txBody>
          <a:bodyPr vert="horz" wrap="square" lIns="91440" tIns="45720" rIns="91440" bIns="45720" anchor="t"/>
          <a:lstStyle/>
          <a:p>
            <a:r>
              <a:rPr lang="en-US" altLang="en-US" sz="2400">
                <a:solidFill>
                  <a:schemeClr val="bg1"/>
                </a:solidFill>
              </a:rPr>
              <a:t> </a:t>
            </a:r>
            <a:r>
              <a:rPr lang="en-US" altLang="en-US" sz="2000">
                <a:solidFill>
                  <a:schemeClr val="bg1"/>
                </a:solidFill>
              </a:rPr>
              <a:t>Larger teams, limit mixing by establishing stable smaller training groups for drills and conditioning.</a:t>
            </a:r>
          </a:p>
          <a:p>
            <a:r>
              <a:rPr lang="en-US" altLang="en-US" sz="2000">
                <a:solidFill>
                  <a:schemeClr val="bg1"/>
                </a:solidFill>
              </a:rPr>
              <a:t>Stagger start times for each sport to limit group size and duration to not exceed two hours</a:t>
            </a:r>
          </a:p>
          <a:p>
            <a:r>
              <a:rPr lang="en-US" altLang="en-US" sz="2000">
                <a:solidFill>
                  <a:schemeClr val="bg1"/>
                </a:solidFill>
              </a:rPr>
              <a:t>Face coverings must be worn pre- and post-workout  </a:t>
            </a:r>
          </a:p>
          <a:p>
            <a:r>
              <a:rPr lang="en-US" altLang="en-US" sz="2000">
                <a:solidFill>
                  <a:schemeClr val="bg1"/>
                </a:solidFill>
              </a:rPr>
              <a:t>All students have their personal water bottles labeled</a:t>
            </a:r>
          </a:p>
          <a:p>
            <a:r>
              <a:rPr lang="en-US" altLang="en-US" sz="2000">
                <a:solidFill>
                  <a:schemeClr val="bg1"/>
                </a:solidFill>
              </a:rPr>
              <a:t>When equipment is shared during an activity, participants perform hand hygiene (wash hands with soap and water or use an alcohol-based hand sanitizer) before play, during breaks, at half time, and after the conclusion of the activity.</a:t>
            </a:r>
          </a:p>
          <a:p>
            <a:pPr lvl="1"/>
            <a:r>
              <a:rPr lang="en-US" altLang="en-US">
                <a:solidFill>
                  <a:schemeClr val="bg1"/>
                </a:solidFill>
              </a:rPr>
              <a:t>Balls or other objects or equipment can be touched by multiple players during practice and play if the above hand hygiene practices are followed.</a:t>
            </a:r>
          </a:p>
          <a:p>
            <a:endParaRPr lang="en-US" altLang="en-US" sz="200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marL="0" marR="0" lvl="0" indent="0" algn="l" defTabSz="914400" rtl="0" eaLnBrk="0" fontAlgn="base" latinLnBrk="0" hangingPunct="0">
              <a:lnSpc>
                <a:spcPct val="85000"/>
              </a:lnSpc>
              <a:spcBef>
                <a:spcPct val="0"/>
              </a:spcBef>
              <a:spcAft>
                <a:spcPct val="0"/>
              </a:spcAft>
              <a:buClrTx/>
              <a:buSzTx/>
              <a:buFontTx/>
              <a:buNone/>
              <a:defRPr/>
            </a:pPr>
            <a:r>
              <a:rPr kumimoji="0" lang="en-US" sz="4000" b="0" i="0" u="none" strike="noStrike" kern="1200" cap="all" spc="0" normalizeH="0" baseline="0" noProof="0" dirty="0">
                <a:ln>
                  <a:noFill/>
                </a:ln>
                <a:solidFill>
                  <a:schemeClr val="bg1"/>
                </a:solidFill>
                <a:effectLst/>
                <a:uLnTx/>
                <a:uFillTx/>
                <a:latin typeface="+mj-lt"/>
                <a:ea typeface="+mj-ea"/>
                <a:cs typeface="+mj-cs"/>
              </a:rPr>
              <a:t>CAMPUS ENTERING AND EXITING</a:t>
            </a:r>
          </a:p>
        </p:txBody>
      </p:sp>
      <p:sp>
        <p:nvSpPr>
          <p:cNvPr id="21506" name="Text Placeholder 2"/>
          <p:cNvSpPr>
            <a:spLocks noGrp="1"/>
          </p:cNvSpPr>
          <p:nvPr>
            <p:ph type="body" sz="half" idx="1"/>
          </p:nvPr>
        </p:nvSpPr>
        <p:spPr>
          <a:xfrm>
            <a:off x="266700" y="2047875"/>
            <a:ext cx="8610600" cy="4525963"/>
          </a:xfrm>
          <a:ln/>
        </p:spPr>
        <p:txBody>
          <a:bodyPr vert="horz" wrap="square" lIns="91440" tIns="45720" rIns="91440" bIns="45720" anchor="t"/>
          <a:lstStyle/>
          <a:p>
            <a:r>
              <a:rPr lang="en-US" altLang="en-US" sz="2000">
                <a:solidFill>
                  <a:schemeClr val="bg1"/>
                </a:solidFill>
                <a:cs typeface="Times New Roman" panose="02020503050405090304" pitchFamily="18" charset="0"/>
              </a:rPr>
              <a:t>Signage should indicate the one point of entrance where staff and athletes are required to screen prior to entering campus.</a:t>
            </a:r>
          </a:p>
          <a:p>
            <a:r>
              <a:rPr lang="en-US" altLang="en-US" sz="2000">
                <a:solidFill>
                  <a:schemeClr val="bg1"/>
                </a:solidFill>
                <a:cs typeface="Times New Roman" panose="02020503050405090304" pitchFamily="18" charset="0"/>
              </a:rPr>
              <a:t>Markers should remind participants of the required 6 feet of social distancing.</a:t>
            </a:r>
          </a:p>
          <a:p>
            <a:r>
              <a:rPr lang="en-US" altLang="en-US" sz="2000">
                <a:solidFill>
                  <a:schemeClr val="bg1"/>
                </a:solidFill>
                <a:cs typeface="Times New Roman" panose="02020503050405090304" pitchFamily="18" charset="0"/>
              </a:rPr>
              <a:t>A certificated staff member must be present at all times and have access to the Emergency Action Plan and a defibrillator.</a:t>
            </a:r>
          </a:p>
          <a:p>
            <a:r>
              <a:rPr lang="en-US" altLang="en-US" sz="2000">
                <a:solidFill>
                  <a:schemeClr val="bg1"/>
                </a:solidFill>
                <a:cs typeface="Times New Roman" panose="02020503050405090304" pitchFamily="18" charset="0"/>
              </a:rPr>
              <a:t>Students and staff will need to follow specific traffic patterns to enter and exit the school.</a:t>
            </a:r>
          </a:p>
          <a:p>
            <a:r>
              <a:rPr lang="en-US" altLang="en-US" sz="1800">
                <a:solidFill>
                  <a:schemeClr val="bg1"/>
                </a:solidFill>
                <a:cs typeface="Times New Roman" panose="02020503050405090304" pitchFamily="18" charset="0"/>
              </a:rPr>
              <a:t>Spectators may not enter campus or line up at check in.  They must remain in their car while dropping off or picking up students.</a:t>
            </a:r>
          </a:p>
          <a:p>
            <a:r>
              <a:rPr lang="en-US" altLang="en-US" sz="1800">
                <a:solidFill>
                  <a:schemeClr val="bg1"/>
                </a:solidFill>
                <a:cs typeface="Times New Roman" panose="02020503050405090304" pitchFamily="18" charset="0"/>
              </a:rPr>
              <a:t>Students should not congregate pre and post  practice outside of their team.  Students must exit and leave immediately following conditioning.</a:t>
            </a:r>
          </a:p>
          <a:p>
            <a:r>
              <a:rPr lang="en-US" altLang="en-US" sz="1800">
                <a:solidFill>
                  <a:schemeClr val="bg1"/>
                </a:solidFill>
                <a:cs typeface="Times New Roman" panose="02020503050405090304" pitchFamily="18" charset="0"/>
              </a:rPr>
              <a:t>Hands must be sanitized pre and post conditioning</a:t>
            </a:r>
          </a:p>
          <a:p>
            <a:endParaRPr lang="en-US" altLang="en-US" sz="1800">
              <a:solidFill>
                <a:schemeClr val="bg1"/>
              </a:solidFill>
            </a:endParaRPr>
          </a:p>
          <a:p>
            <a:endParaRPr lang="en-US" altLang="en-US" sz="180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marL="0" marR="0" lvl="0" indent="0" algn="l" defTabSz="914400" rtl="0" eaLnBrk="0" fontAlgn="base" latinLnBrk="0" hangingPunct="0">
              <a:lnSpc>
                <a:spcPct val="85000"/>
              </a:lnSpc>
              <a:spcBef>
                <a:spcPct val="0"/>
              </a:spcBef>
              <a:spcAft>
                <a:spcPct val="0"/>
              </a:spcAft>
              <a:buClrTx/>
              <a:buSzTx/>
              <a:buFontTx/>
              <a:buNone/>
              <a:defRPr/>
            </a:pPr>
            <a:r>
              <a:rPr kumimoji="0" lang="en-US" sz="4000" b="0" i="0" u="none" strike="noStrike" kern="1200" cap="all" spc="0" normalizeH="0" baseline="0" noProof="0" dirty="0">
                <a:ln>
                  <a:noFill/>
                </a:ln>
                <a:solidFill>
                  <a:schemeClr val="bg1"/>
                </a:solidFill>
                <a:effectLst/>
                <a:uLnTx/>
                <a:uFillTx/>
                <a:latin typeface="+mj-lt"/>
                <a:ea typeface="+mj-ea"/>
                <a:cs typeface="+mj-cs"/>
              </a:rPr>
              <a:t>transportation/Team size</a:t>
            </a:r>
          </a:p>
        </p:txBody>
      </p:sp>
      <p:sp>
        <p:nvSpPr>
          <p:cNvPr id="22530" name="Text Placeholder 2"/>
          <p:cNvSpPr>
            <a:spLocks noGrp="1"/>
          </p:cNvSpPr>
          <p:nvPr>
            <p:ph type="body" sz="half" idx="1"/>
          </p:nvPr>
        </p:nvSpPr>
        <p:spPr>
          <a:xfrm>
            <a:off x="457200" y="1868488"/>
            <a:ext cx="8229600" cy="4525962"/>
          </a:xfrm>
          <a:ln/>
        </p:spPr>
        <p:txBody>
          <a:bodyPr vert="horz" wrap="square" lIns="91440" tIns="45720" rIns="91440" bIns="45720" anchor="t"/>
          <a:lstStyle/>
          <a:p>
            <a:endParaRPr lang="en-US" altLang="en-US"/>
          </a:p>
        </p:txBody>
      </p:sp>
      <p:graphicFrame>
        <p:nvGraphicFramePr>
          <p:cNvPr id="5" name="Table 4"/>
          <p:cNvGraphicFramePr>
            <a:graphicFrameLocks noGrp="1"/>
          </p:cNvGraphicFramePr>
          <p:nvPr/>
        </p:nvGraphicFramePr>
        <p:xfrm>
          <a:off x="466725" y="1917700"/>
          <a:ext cx="8524875" cy="4800600"/>
        </p:xfrm>
        <a:graphic>
          <a:graphicData uri="http://schemas.openxmlformats.org/drawingml/2006/table">
            <a:tbl>
              <a:tblPr/>
              <a:tblGrid>
                <a:gridCol w="1743160">
                  <a:extLst>
                    <a:ext uri="{9D8B030D-6E8A-4147-A177-3AD203B41FA5}">
                      <a16:colId xmlns:a16="http://schemas.microsoft.com/office/drawing/2014/main" val="20000"/>
                    </a:ext>
                  </a:extLst>
                </a:gridCol>
                <a:gridCol w="2666966">
                  <a:extLst>
                    <a:ext uri="{9D8B030D-6E8A-4147-A177-3AD203B41FA5}">
                      <a16:colId xmlns:a16="http://schemas.microsoft.com/office/drawing/2014/main" val="20001"/>
                    </a:ext>
                  </a:extLst>
                </a:gridCol>
                <a:gridCol w="4114749">
                  <a:extLst>
                    <a:ext uri="{9D8B030D-6E8A-4147-A177-3AD203B41FA5}">
                      <a16:colId xmlns:a16="http://schemas.microsoft.com/office/drawing/2014/main" val="20002"/>
                    </a:ext>
                  </a:extLst>
                </a:gridCol>
              </a:tblGrid>
              <a:tr h="387350">
                <a:tc>
                  <a:txBody>
                    <a:bodyPr/>
                    <a:lstStyle/>
                    <a:p>
                      <a:pPr algn="l" fontAlgn="ctr"/>
                      <a:r>
                        <a:rPr lang="en-US" sz="1800" b="0" i="0" u="none" strike="noStrike" dirty="0">
                          <a:solidFill>
                            <a:srgbClr val="000000"/>
                          </a:solidFill>
                          <a:effectLst/>
                          <a:latin typeface="+mn-lt"/>
                        </a:rPr>
                        <a:t>SPORT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0E3"/>
                    </a:solidFill>
                  </a:tcPr>
                </a:tc>
                <a:tc>
                  <a:txBody>
                    <a:bodyPr/>
                    <a:lstStyle/>
                    <a:p>
                      <a:pPr algn="l" fontAlgn="ctr"/>
                      <a:r>
                        <a:rPr lang="en-US" sz="1800" b="0" i="0" u="none" strike="noStrike">
                          <a:solidFill>
                            <a:srgbClr val="000000"/>
                          </a:solidFill>
                          <a:effectLst/>
                          <a:latin typeface="+mn-lt"/>
                        </a:rPr>
                        <a:t>Number of Participants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0E3"/>
                    </a:solidFill>
                  </a:tcPr>
                </a:tc>
                <a:tc>
                  <a:txBody>
                    <a:bodyPr/>
                    <a:lstStyle/>
                    <a:p>
                      <a:pPr algn="l" fontAlgn="ctr"/>
                      <a:r>
                        <a:rPr lang="en-US" sz="1800" b="0" i="0" u="none" strike="noStrike" dirty="0">
                          <a:solidFill>
                            <a:srgbClr val="000000"/>
                          </a:solidFill>
                          <a:effectLst/>
                          <a:latin typeface="+mn-lt"/>
                        </a:rPr>
                        <a:t>Buses Provided (24 plus 1 coach per bus)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0E3"/>
                    </a:solidFill>
                  </a:tcPr>
                </a:tc>
                <a:extLst>
                  <a:ext uri="{0D108BD9-81ED-4DB2-BD59-A6C34878D82A}">
                    <a16:rowId xmlns:a16="http://schemas.microsoft.com/office/drawing/2014/main" val="10000"/>
                  </a:ext>
                </a:extLst>
              </a:tr>
              <a:tr h="387350">
                <a:tc>
                  <a:txBody>
                    <a:bodyPr/>
                    <a:lstStyle/>
                    <a:p>
                      <a:pPr algn="l" fontAlgn="ctr"/>
                      <a:r>
                        <a:rPr lang="en-US" sz="1800" b="0" i="0" u="none" strike="noStrike" dirty="0">
                          <a:solidFill>
                            <a:srgbClr val="000000"/>
                          </a:solidFill>
                          <a:effectLst/>
                          <a:latin typeface="+mn-lt"/>
                        </a:rPr>
                        <a:t>Football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mn-lt"/>
                        </a:rPr>
                        <a:t>18 - 48 athletes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mn-lt"/>
                        </a:rPr>
                        <a:t>2 buses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7350">
                <a:tc>
                  <a:txBody>
                    <a:bodyPr/>
                    <a:lstStyle/>
                    <a:p>
                      <a:pPr algn="l" fontAlgn="ctr"/>
                      <a:r>
                        <a:rPr lang="en-US" sz="1800" b="0" i="0" u="none" strike="noStrike">
                          <a:solidFill>
                            <a:srgbClr val="000000"/>
                          </a:solidFill>
                          <a:effectLst/>
                          <a:latin typeface="+mn-lt"/>
                        </a:rPr>
                        <a:t>XC</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mn-lt"/>
                        </a:rPr>
                        <a:t>10-21 per gender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mn-lt"/>
                        </a:rPr>
                        <a:t>2 buses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87350">
                <a:tc>
                  <a:txBody>
                    <a:bodyPr/>
                    <a:lstStyle/>
                    <a:p>
                      <a:pPr algn="l" fontAlgn="ctr"/>
                      <a:r>
                        <a:rPr lang="en-US" sz="1800" b="0" i="0" u="none" strike="noStrike">
                          <a:solidFill>
                            <a:srgbClr val="000000"/>
                          </a:solidFill>
                          <a:effectLst/>
                          <a:latin typeface="+mn-lt"/>
                        </a:rPr>
                        <a:t>Tennis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mn-lt"/>
                        </a:rPr>
                        <a:t>10 - 20 per gender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mn-lt"/>
                        </a:rPr>
                        <a:t>1 bus per gender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87350">
                <a:tc>
                  <a:txBody>
                    <a:bodyPr/>
                    <a:lstStyle/>
                    <a:p>
                      <a:pPr algn="l" fontAlgn="ctr"/>
                      <a:r>
                        <a:rPr lang="en-US" sz="1800" b="0" i="0" u="none" strike="noStrike">
                          <a:solidFill>
                            <a:srgbClr val="000000"/>
                          </a:solidFill>
                          <a:effectLst/>
                          <a:latin typeface="+mn-lt"/>
                        </a:rPr>
                        <a:t>Golf</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mn-lt"/>
                        </a:rPr>
                        <a:t>5 - 10 per gender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mn-lt"/>
                        </a:rPr>
                        <a:t>1 bus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87350">
                <a:tc>
                  <a:txBody>
                    <a:bodyPr/>
                    <a:lstStyle/>
                    <a:p>
                      <a:pPr algn="l" fontAlgn="ctr"/>
                      <a:r>
                        <a:rPr lang="en-US" sz="1800" b="0" i="0" u="none" strike="noStrike" dirty="0">
                          <a:solidFill>
                            <a:srgbClr val="000000"/>
                          </a:solidFill>
                          <a:effectLst/>
                          <a:latin typeface="+mn-lt"/>
                        </a:rPr>
                        <a:t>Soccer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mn-lt"/>
                        </a:rPr>
                        <a:t>11 - 24 per gender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mn-lt"/>
                        </a:rPr>
                        <a:t>1 bus per gender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7350">
                <a:tc>
                  <a:txBody>
                    <a:bodyPr/>
                    <a:lstStyle/>
                    <a:p>
                      <a:pPr algn="l" fontAlgn="ctr"/>
                      <a:r>
                        <a:rPr lang="en-US" sz="1800" b="0" i="0" u="none" strike="noStrike">
                          <a:solidFill>
                            <a:srgbClr val="000000"/>
                          </a:solidFill>
                          <a:effectLst/>
                          <a:latin typeface="+mn-lt"/>
                        </a:rPr>
                        <a:t>Baseball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mn-lt"/>
                        </a:rPr>
                        <a:t>9 - 24 athletes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mn-lt"/>
                        </a:rPr>
                        <a:t>1 bus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7350">
                <a:tc>
                  <a:txBody>
                    <a:bodyPr/>
                    <a:lstStyle/>
                    <a:p>
                      <a:pPr algn="l" fontAlgn="ctr"/>
                      <a:r>
                        <a:rPr lang="en-US" sz="1800" b="0" i="0" u="none" strike="noStrike">
                          <a:solidFill>
                            <a:srgbClr val="000000"/>
                          </a:solidFill>
                          <a:effectLst/>
                          <a:latin typeface="+mn-lt"/>
                        </a:rPr>
                        <a:t>Softball</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mn-lt"/>
                        </a:rPr>
                        <a:t>9 -24 athletes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mn-lt"/>
                        </a:rPr>
                        <a:t>1 bus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87350">
                <a:tc>
                  <a:txBody>
                    <a:bodyPr/>
                    <a:lstStyle/>
                    <a:p>
                      <a:pPr algn="l" fontAlgn="ctr"/>
                      <a:r>
                        <a:rPr lang="en-US" sz="1800" b="0" i="0" u="none" strike="noStrike">
                          <a:solidFill>
                            <a:srgbClr val="000000"/>
                          </a:solidFill>
                          <a:effectLst/>
                          <a:latin typeface="+mn-lt"/>
                        </a:rPr>
                        <a:t>Track</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mn-lt"/>
                        </a:rPr>
                        <a:t>10 -24 per gender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mn-lt"/>
                        </a:rPr>
                        <a:t>1 bus per gender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87350">
                <a:tc>
                  <a:txBody>
                    <a:bodyPr/>
                    <a:lstStyle/>
                    <a:p>
                      <a:pPr algn="l" fontAlgn="ctr"/>
                      <a:r>
                        <a:rPr lang="en-US" sz="1800" b="0" i="0" u="none" strike="noStrike">
                          <a:solidFill>
                            <a:srgbClr val="000000"/>
                          </a:solidFill>
                          <a:effectLst/>
                          <a:latin typeface="+mn-lt"/>
                        </a:rPr>
                        <a:t>Swim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mn-lt"/>
                        </a:rPr>
                        <a:t>10- 20 per gender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mn-lt"/>
                        </a:rPr>
                        <a:t>1 bus per gender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87350">
                <a:tc>
                  <a:txBody>
                    <a:bodyPr/>
                    <a:lstStyle/>
                    <a:p>
                      <a:pPr algn="l" fontAlgn="ctr"/>
                      <a:r>
                        <a:rPr lang="en-US" sz="1800" b="0" i="0" u="none" strike="noStrike">
                          <a:solidFill>
                            <a:srgbClr val="000000"/>
                          </a:solidFill>
                          <a:effectLst/>
                          <a:latin typeface="+mn-lt"/>
                        </a:rPr>
                        <a:t>Water Polo</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mn-lt"/>
                        </a:rPr>
                        <a:t>10 - 20 per gender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mn-lt"/>
                        </a:rPr>
                        <a:t>1 bus per gender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539750">
                <a:tc>
                  <a:txBody>
                    <a:bodyPr/>
                    <a:lstStyle/>
                    <a:p>
                      <a:pPr algn="l" fontAlgn="ctr"/>
                      <a:r>
                        <a:rPr lang="en-US" sz="1800" b="0" i="0" u="none" strike="noStrike" dirty="0">
                          <a:solidFill>
                            <a:srgbClr val="000000"/>
                          </a:solidFill>
                          <a:effectLst/>
                          <a:latin typeface="+mn-lt"/>
                        </a:rPr>
                        <a:t>Lacrosse</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mn-lt"/>
                        </a:rPr>
                        <a:t>10 -20 per gender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mn-lt"/>
                        </a:rPr>
                        <a:t>1 bus per gender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marL="0" marR="0" lvl="0" indent="0" algn="l" defTabSz="914400" rtl="0" eaLnBrk="0" fontAlgn="base" latinLnBrk="0" hangingPunct="0">
              <a:lnSpc>
                <a:spcPct val="85000"/>
              </a:lnSpc>
              <a:spcBef>
                <a:spcPct val="0"/>
              </a:spcBef>
              <a:spcAft>
                <a:spcPct val="0"/>
              </a:spcAft>
              <a:buClrTx/>
              <a:buSzTx/>
              <a:buFontTx/>
              <a:buNone/>
              <a:defRPr/>
            </a:pPr>
            <a:r>
              <a:rPr kumimoji="0" lang="en-US" sz="4000" b="0" i="0" u="none" strike="noStrike" kern="1200" cap="all" spc="0" normalizeH="0" baseline="0" noProof="0" dirty="0" err="1">
                <a:ln>
                  <a:noFill/>
                </a:ln>
                <a:solidFill>
                  <a:schemeClr val="bg1"/>
                </a:solidFill>
                <a:effectLst/>
                <a:uLnTx/>
                <a:uFillTx/>
                <a:latin typeface="+mj-lt"/>
                <a:ea typeface="+mj-ea"/>
                <a:cs typeface="+mj-cs"/>
              </a:rPr>
              <a:t>Covid</a:t>
            </a:r>
            <a:r>
              <a:rPr kumimoji="0" lang="en-US" sz="4000" b="0" i="0" u="none" strike="noStrike" kern="1200" cap="all" spc="0" normalizeH="0" baseline="0" noProof="0" dirty="0">
                <a:ln>
                  <a:noFill/>
                </a:ln>
                <a:solidFill>
                  <a:schemeClr val="bg1"/>
                </a:solidFill>
                <a:effectLst/>
                <a:uLnTx/>
                <a:uFillTx/>
                <a:latin typeface="+mj-lt"/>
                <a:ea typeface="+mj-ea"/>
                <a:cs typeface="+mj-cs"/>
              </a:rPr>
              <a:t> - 19 testing</a:t>
            </a:r>
          </a:p>
        </p:txBody>
      </p:sp>
      <p:sp>
        <p:nvSpPr>
          <p:cNvPr id="23554" name="Text Placeholder 2"/>
          <p:cNvSpPr>
            <a:spLocks noGrp="1"/>
          </p:cNvSpPr>
          <p:nvPr>
            <p:ph type="body" sz="half" idx="1"/>
          </p:nvPr>
        </p:nvSpPr>
        <p:spPr>
          <a:xfrm>
            <a:off x="304800" y="1981200"/>
            <a:ext cx="8382000" cy="4525963"/>
          </a:xfrm>
          <a:ln/>
        </p:spPr>
        <p:txBody>
          <a:bodyPr vert="horz" wrap="square" lIns="91440" tIns="45720" rIns="91440" bIns="45720" anchor="t"/>
          <a:lstStyle/>
          <a:p>
            <a:pPr lvl="1"/>
            <a:r>
              <a:rPr lang="en-US" altLang="en-US">
                <a:solidFill>
                  <a:schemeClr val="bg1"/>
                </a:solidFill>
              </a:rPr>
              <a:t> </a:t>
            </a:r>
          </a:p>
        </p:txBody>
      </p:sp>
      <p:graphicFrame>
        <p:nvGraphicFramePr>
          <p:cNvPr id="23555" name="Table 23554"/>
          <p:cNvGraphicFramePr/>
          <p:nvPr/>
        </p:nvGraphicFramePr>
        <p:xfrm>
          <a:off x="304800" y="2209800"/>
          <a:ext cx="8382000" cy="2560638"/>
        </p:xfrm>
        <a:graphic>
          <a:graphicData uri="http://schemas.openxmlformats.org/drawingml/2006/table">
            <a:tbl>
              <a:tblPr/>
              <a:tblGrid>
                <a:gridCol w="2479675">
                  <a:extLst>
                    <a:ext uri="{9D8B030D-6E8A-4147-A177-3AD203B41FA5}">
                      <a16:colId xmlns:a16="http://schemas.microsoft.com/office/drawing/2014/main" val="20000"/>
                    </a:ext>
                  </a:extLst>
                </a:gridCol>
                <a:gridCol w="5902325">
                  <a:extLst>
                    <a:ext uri="{9D8B030D-6E8A-4147-A177-3AD203B41FA5}">
                      <a16:colId xmlns:a16="http://schemas.microsoft.com/office/drawing/2014/main" val="20001"/>
                    </a:ext>
                  </a:extLst>
                </a:gridCol>
              </a:tblGrid>
              <a:tr h="2560638">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2400" b="1">
                          <a:solidFill>
                            <a:srgbClr val="FFFFFF"/>
                          </a:solidFill>
                          <a:latin typeface="Corbel" pitchFamily="34" charset="0"/>
                        </a:rPr>
                        <a:t>72 hours prior to the first day of practice.  Weekly after initial practice.</a:t>
                      </a:r>
                      <a:endParaRPr lang="en-US" altLang="en-US" sz="2400" b="1">
                        <a:solidFill>
                          <a:srgbClr val="FFFFFF"/>
                        </a:solidFill>
                        <a:latin typeface="Times New Roman" panose="02020503050405090304" pitchFamily="18" charset="0"/>
                        <a:ea typeface="Times New Roman" panose="02020503050405090304" pitchFamily="18" charset="0"/>
                      </a:endParaRPr>
                    </a:p>
                  </a:txBody>
                  <a:tcPr marL="68580" marR="68580" marT="0" marB="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38100" cap="flat" cmpd="sng">
                      <a:solidFill>
                        <a:schemeClr val="tx1"/>
                      </a:solidFill>
                      <a:prstDash val="solid"/>
                      <a:headEnd type="none" w="med" len="med"/>
                      <a:tailEnd type="none" w="med" len="med"/>
                    </a:lnB>
                    <a:lnTlToBr>
                      <a:noFill/>
                    </a:lnTlToBr>
                    <a:lnBlToTr>
                      <a:noFill/>
                    </a:lnBlToTr>
                    <a:solidFill>
                      <a:schemeClr val="accent1"/>
                    </a:solidFill>
                  </a:tcPr>
                </a:tc>
                <a:tc>
                  <a:txBody>
                    <a:bodyPr/>
                    <a:lstStyle>
                      <a:lvl1pPr marL="0" lvl="0" indent="0" algn="l" defTabSz="457200" rtl="0" eaLnBrk="0" fontAlgn="base" latinLnBrk="0" hangingPunct="0">
                        <a:lnSpc>
                          <a:spcPct val="100000"/>
                        </a:lnSpc>
                        <a:spcBef>
                          <a:spcPct val="0"/>
                        </a:spcBef>
                        <a:spcAft>
                          <a:spcPct val="0"/>
                        </a:spcAft>
                        <a:buNone/>
                        <a:defRPr sz="1800" b="0" i="0" u="none" kern="1200" baseline="0">
                          <a:solidFill>
                            <a:schemeClr val="tx1"/>
                          </a:solidFill>
                          <a:latin typeface="Corbel" pitchFamily="34" charset="0"/>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orbel" pitchFamily="34" charset="0"/>
                          <a:ea typeface="+mn-ea"/>
                          <a:cs typeface="+mn-cs"/>
                        </a:defRPr>
                      </a:lvl5pPr>
                    </a:lstStyle>
                    <a:p>
                      <a:pPr lvl="0" defTabSz="914400" eaLnBrk="1" hangingPunct="1">
                        <a:buNone/>
                      </a:pPr>
                      <a:r>
                        <a:rPr lang="en-US" altLang="en-US" sz="2400" b="1">
                          <a:solidFill>
                            <a:srgbClr val="FFFFFF"/>
                          </a:solidFill>
                          <a:latin typeface="Corbel" pitchFamily="34" charset="0"/>
                        </a:rPr>
                        <a:t>All coaches and players complete all mandated district COVID screening protocols and testing. Visit </a:t>
                      </a:r>
                      <a:r>
                        <a:rPr lang="en-US" altLang="en-US" sz="2400" b="1" u="sng">
                          <a:solidFill>
                            <a:srgbClr val="FFFFFF"/>
                          </a:solidFill>
                          <a:latin typeface="Corbel" pitchFamily="34" charset="0"/>
                          <a:hlinkClick r:id="rId2"/>
                        </a:rPr>
                        <a:t>https://achieve.lausd.net/covidtesting</a:t>
                      </a:r>
                      <a:r>
                        <a:rPr lang="en-US" altLang="en-US" sz="2400" b="1">
                          <a:solidFill>
                            <a:srgbClr val="FFFFFF"/>
                          </a:solidFill>
                          <a:latin typeface="Corbel" pitchFamily="34" charset="0"/>
                        </a:rPr>
                        <a:t> for information on COVID testing.  Testing appointments may be made here: </a:t>
                      </a:r>
                      <a:r>
                        <a:rPr lang="en-US" altLang="en-US" sz="2400" b="1" u="sng">
                          <a:solidFill>
                            <a:srgbClr val="FFFFFF"/>
                          </a:solidFill>
                          <a:latin typeface="Corbel" pitchFamily="34" charset="0"/>
                          <a:hlinkClick r:id="rId3"/>
                        </a:rPr>
                        <a:t>https://achieve.lausd.net/covidtestingappt</a:t>
                      </a:r>
                      <a:r>
                        <a:rPr lang="en-US" altLang="en-US" sz="2400" b="1">
                          <a:solidFill>
                            <a:srgbClr val="FFFFFF"/>
                          </a:solidFill>
                          <a:latin typeface="Corbel" pitchFamily="34" charset="0"/>
                        </a:rPr>
                        <a:t> </a:t>
                      </a:r>
                      <a:endParaRPr lang="en-US" altLang="en-US" sz="2400" b="1">
                        <a:solidFill>
                          <a:srgbClr val="FFFFFF"/>
                        </a:solidFill>
                        <a:latin typeface="Times New Roman" panose="02020503050405090304" pitchFamily="18" charset="0"/>
                        <a:ea typeface="Times New Roman" panose="02020503050405090304" pitchFamily="18" charset="0"/>
                      </a:endParaRPr>
                    </a:p>
                  </a:txBody>
                  <a:tcPr marL="68580" marR="68580" marT="0" marB="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38100" cap="flat" cmpd="sng">
                      <a:solidFill>
                        <a:schemeClr val="tx1"/>
                      </a:solidFill>
                      <a:prstDash val="soli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pPr marL="0" marR="0" lvl="0" indent="0" algn="l" defTabSz="914400" rtl="0" eaLnBrk="1" fontAlgn="base" latinLnBrk="0" hangingPunct="1">
              <a:lnSpc>
                <a:spcPct val="85000"/>
              </a:lnSpc>
              <a:spcBef>
                <a:spcPct val="0"/>
              </a:spcBef>
              <a:spcAft>
                <a:spcPct val="0"/>
              </a:spcAft>
              <a:buClrTx/>
              <a:buSzTx/>
              <a:buFontTx/>
              <a:buNone/>
              <a:defRPr/>
            </a:pPr>
            <a:r>
              <a:rPr kumimoji="0" lang="en-US" sz="4000" b="0" i="0" u="none" strike="noStrike" kern="1200" cap="all" spc="0" normalizeH="0" baseline="0" noProof="0" dirty="0">
                <a:ln>
                  <a:noFill/>
                </a:ln>
                <a:solidFill>
                  <a:schemeClr val="bg1"/>
                </a:solidFill>
                <a:effectLst/>
                <a:uLnTx/>
                <a:uFillTx/>
                <a:latin typeface="+mj-lt"/>
                <a:ea typeface="+mj-ea"/>
                <a:cs typeface="+mj-cs"/>
              </a:rPr>
              <a:t>SCHOOL-SITE RESPONSIBILITIES</a:t>
            </a:r>
          </a:p>
        </p:txBody>
      </p:sp>
      <p:sp>
        <p:nvSpPr>
          <p:cNvPr id="16387" name="Rectangle 5"/>
          <p:cNvSpPr>
            <a:spLocks noChangeArrowheads="1"/>
          </p:cNvSpPr>
          <p:nvPr/>
        </p:nvSpPr>
        <p:spPr bwMode="auto">
          <a:xfrm>
            <a:off x="228600" y="1905000"/>
            <a:ext cx="8991600" cy="5016500"/>
          </a:xfrm>
          <a:prstGeom prst="rect">
            <a:avLst/>
          </a:prstGeom>
          <a:noFill/>
          <a:ln>
            <a:noFill/>
          </a:ln>
        </p:spPr>
        <p:txBody>
          <a:bodyPr>
            <a:spAutoFit/>
          </a:bodyPr>
          <a:lstStyle/>
          <a:p>
            <a:pPr marL="342900" indent="-342900">
              <a:buFont typeface="Symbol" pitchFamily="18" charset="2"/>
              <a:buChar char=""/>
            </a:pPr>
            <a:r>
              <a:rPr lang="en-US" altLang="en-US" sz="2000">
                <a:solidFill>
                  <a:schemeClr val="bg1"/>
                </a:solidFill>
                <a:latin typeface="Corbel" pitchFamily="34" charset="0"/>
                <a:cs typeface="Times New Roman" panose="02020503050405090304" pitchFamily="18" charset="0"/>
              </a:rPr>
              <a:t>Provide virtual meeting for all student athletes informing them of their responsibilities and schedule. Parents are required to acknowledge their responsibilities on the release form.</a:t>
            </a:r>
          </a:p>
          <a:p>
            <a:pPr marL="342900" indent="-342900">
              <a:buFont typeface="Symbol" pitchFamily="18" charset="2"/>
              <a:buChar char=""/>
            </a:pPr>
            <a:r>
              <a:rPr lang="en-US" altLang="en-US" sz="2000">
                <a:solidFill>
                  <a:schemeClr val="bg1"/>
                </a:solidFill>
                <a:latin typeface="Corbel" pitchFamily="34" charset="0"/>
                <a:cs typeface="Times New Roman" panose="02020503050405090304" pitchFamily="18" charset="0"/>
              </a:rPr>
              <a:t>Certify all coaches in Principals Portal prior to authorizing any in-person contact</a:t>
            </a:r>
          </a:p>
          <a:p>
            <a:pPr marL="342900" indent="-342900">
              <a:buFont typeface="Symbol" pitchFamily="18" charset="2"/>
              <a:buChar char=""/>
            </a:pPr>
            <a:r>
              <a:rPr lang="en-US" altLang="en-US" sz="2000">
                <a:solidFill>
                  <a:schemeClr val="bg1"/>
                </a:solidFill>
                <a:latin typeface="Corbel" pitchFamily="34" charset="0"/>
                <a:cs typeface="Times New Roman" panose="02020503050405090304" pitchFamily="18" charset="0"/>
              </a:rPr>
              <a:t>Review all MISIS rosters of student athletes to ensure all participants have a cleared physical (“</a:t>
            </a:r>
            <a:r>
              <a:rPr lang="en-US" altLang="en-US" sz="2000" i="1">
                <a:solidFill>
                  <a:schemeClr val="bg1"/>
                </a:solidFill>
                <a:latin typeface="Corbel" pitchFamily="34" charset="0"/>
                <a:cs typeface="Times New Roman" panose="02020503050405090304" pitchFamily="18" charset="0"/>
              </a:rPr>
              <a:t>Clearance Of Student-Athletes For The 2020-2021 School Year</a:t>
            </a:r>
            <a:r>
              <a:rPr lang="en-US" altLang="en-US" sz="2000">
                <a:solidFill>
                  <a:schemeClr val="bg1"/>
                </a:solidFill>
                <a:latin typeface="Corbel" pitchFamily="34" charset="0"/>
                <a:cs typeface="Times New Roman" panose="02020503050405090304" pitchFamily="18" charset="0"/>
              </a:rPr>
              <a:t>”, dated September 10, 2020) and all additional eligibility requirements</a:t>
            </a:r>
          </a:p>
          <a:p>
            <a:pPr marL="342900" indent="-342900">
              <a:buFont typeface="Symbol" pitchFamily="18" charset="2"/>
              <a:buChar char=""/>
            </a:pPr>
            <a:r>
              <a:rPr lang="en-US" altLang="en-US" sz="2000">
                <a:solidFill>
                  <a:schemeClr val="bg1"/>
                </a:solidFill>
                <a:latin typeface="Corbel" pitchFamily="34" charset="0"/>
                <a:cs typeface="Times New Roman" panose="02020503050405090304" pitchFamily="18" charset="0"/>
              </a:rPr>
              <a:t>Provide PPE and water for athletes and employees upon request</a:t>
            </a:r>
          </a:p>
          <a:p>
            <a:pPr marL="342900" indent="-342900">
              <a:buFont typeface="Symbol" pitchFamily="18" charset="2"/>
              <a:buChar char=""/>
            </a:pPr>
            <a:r>
              <a:rPr lang="en-US" altLang="en-US" sz="2000">
                <a:solidFill>
                  <a:schemeClr val="bg1"/>
                </a:solidFill>
                <a:latin typeface="Corbel" pitchFamily="34" charset="0"/>
                <a:cs typeface="Times New Roman" panose="02020503050405090304" pitchFamily="18" charset="0"/>
              </a:rPr>
              <a:t>Adhere to LA Unified testing protocols for student athletes, student managers and coaches </a:t>
            </a:r>
          </a:p>
          <a:p>
            <a:pPr marL="342900" indent="-342900">
              <a:buFont typeface="Symbol" pitchFamily="18" charset="2"/>
              <a:buChar char=""/>
            </a:pPr>
            <a:r>
              <a:rPr lang="en-US" altLang="en-US" sz="2000">
                <a:solidFill>
                  <a:schemeClr val="bg1"/>
                </a:solidFill>
                <a:latin typeface="Corbel" pitchFamily="34" charset="0"/>
                <a:cs typeface="Times New Roman" panose="02020503050405090304" pitchFamily="18" charset="0"/>
              </a:rPr>
              <a:t>Post signage to display all guidelines </a:t>
            </a:r>
          </a:p>
          <a:p>
            <a:pPr marL="342900" indent="-342900">
              <a:buFont typeface="Symbol" pitchFamily="18" charset="2"/>
              <a:buChar char=""/>
            </a:pPr>
            <a:r>
              <a:rPr lang="en-US" altLang="en-US" sz="2000">
                <a:solidFill>
                  <a:schemeClr val="bg1"/>
                </a:solidFill>
                <a:latin typeface="Corbel" pitchFamily="34" charset="0"/>
                <a:cs typeface="Times New Roman" panose="02020503050405090304" pitchFamily="18" charset="0"/>
              </a:rPr>
              <a:t>Review disinfecting/restocking schedule of restrooms (outdoor weight room, locker rooms) with the plant manager</a:t>
            </a:r>
          </a:p>
          <a:p>
            <a:pPr marL="342900" indent="-342900">
              <a:buFont typeface="Symbol" pitchFamily="18" charset="2"/>
              <a:buChar char=""/>
            </a:pPr>
            <a:r>
              <a:rPr lang="en-US" altLang="en-US" sz="2000">
                <a:solidFill>
                  <a:schemeClr val="bg1"/>
                </a:solidFill>
                <a:latin typeface="Corbel" pitchFamily="34" charset="0"/>
                <a:cs typeface="Times New Roman" panose="02020503050405090304" pitchFamily="18" charset="0"/>
              </a:rPr>
              <a:t>Provide sound amplification for coaches wearing masks, such as artificial whistles or bullhorns </a:t>
            </a:r>
          </a:p>
          <a:p>
            <a:pPr marL="342900" indent="-342900">
              <a:buFont typeface="Symbol" pitchFamily="18" charset="2"/>
              <a:buChar char=""/>
            </a:pPr>
            <a:endParaRPr lang="en-US" altLang="en-US" sz="2000">
              <a:solidFill>
                <a:schemeClr val="bg1"/>
              </a:solidFill>
              <a:latin typeface="Corbel" pitchFamily="34" charset="0"/>
              <a:ea typeface="Times New Roman" panose="0202050305040509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noFill/>
          <a:ln>
            <a:noFill/>
          </a:ln>
        </p:spPr>
        <p:txBody>
          <a:bodyPr vert="horz" wrap="square" lIns="91440" tIns="45720" rIns="91440" bIns="45720" anchor="ctr"/>
          <a:lstStyle/>
          <a:p>
            <a:pPr eaLnBrk="1" hangingPunct="1"/>
            <a:r>
              <a:rPr lang="en-US" altLang="en-US">
                <a:solidFill>
                  <a:schemeClr val="bg1"/>
                </a:solidFill>
                <a:ea typeface="Aharoni"/>
              </a:rPr>
              <a:t>STUDENT-ATHLETE PAPERWORK</a:t>
            </a:r>
            <a:endParaRPr lang="en-US" altLang="en-US" sz="2000">
              <a:solidFill>
                <a:schemeClr val="bg1"/>
              </a:solidFill>
              <a:ea typeface="Aharoni"/>
            </a:endParaRPr>
          </a:p>
        </p:txBody>
      </p:sp>
      <p:sp>
        <p:nvSpPr>
          <p:cNvPr id="4" name="Content Placeholder 2"/>
          <p:cNvSpPr txBox="1"/>
          <p:nvPr/>
        </p:nvSpPr>
        <p:spPr>
          <a:xfrm>
            <a:off x="457200" y="1951038"/>
            <a:ext cx="8229600" cy="4525963"/>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90204" pitchFamily="34" charset="0"/>
              <a:buChar char="•"/>
              <a:defRPr/>
            </a:pPr>
            <a:r>
              <a:rPr kumimoji="0" lang="en-US" sz="2000" b="0" i="0" u="none" strike="noStrike" kern="1200" cap="none" spc="0" normalizeH="0" baseline="0" noProof="0" dirty="0">
                <a:ln>
                  <a:noFill/>
                </a:ln>
                <a:solidFill>
                  <a:schemeClr val="bg1"/>
                </a:solidFill>
                <a:effectLst/>
                <a:uLnTx/>
                <a:uFillTx/>
                <a:latin typeface="+mn-lt"/>
                <a:ea typeface="+mn-ea"/>
                <a:cs typeface="Times New Roman" panose="02020503050405090304" pitchFamily="18" charset="0"/>
              </a:rPr>
              <a:t>Physical – Every year, must be signed and stamped by Doctor.  School Nurse verifies.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90204" pitchFamily="34" charset="0"/>
              <a:buChar char="•"/>
              <a:defRPr/>
            </a:pPr>
            <a:r>
              <a:rPr kumimoji="0" lang="en-US" sz="2000" b="0" i="0" u="none" strike="noStrike" kern="1200" cap="none" spc="0" normalizeH="0" baseline="0" noProof="0" dirty="0">
                <a:ln>
                  <a:noFill/>
                </a:ln>
                <a:solidFill>
                  <a:schemeClr val="bg1"/>
                </a:solidFill>
                <a:effectLst/>
                <a:uLnTx/>
                <a:uFillTx/>
                <a:latin typeface="+mn-lt"/>
                <a:ea typeface="+mn-ea"/>
                <a:cs typeface="Times New Roman" panose="02020503050405090304" pitchFamily="18" charset="0"/>
              </a:rPr>
              <a:t>Emergency Card – Coach must carry at all times.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90204" pitchFamily="34" charset="0"/>
              <a:buChar char="•"/>
              <a:defRPr/>
            </a:pPr>
            <a:r>
              <a:rPr kumimoji="0" lang="en-US" sz="2000" b="0" i="0" u="none" strike="noStrike" kern="1200" cap="none" spc="0" normalizeH="0" baseline="0" noProof="0" dirty="0">
                <a:ln>
                  <a:noFill/>
                </a:ln>
                <a:solidFill>
                  <a:schemeClr val="bg1"/>
                </a:solidFill>
                <a:effectLst/>
                <a:uLnTx/>
                <a:uFillTx/>
                <a:latin typeface="+mn-lt"/>
                <a:ea typeface="+mn-ea"/>
                <a:cs typeface="Times New Roman" panose="02020503050405090304" pitchFamily="18" charset="0"/>
              </a:rPr>
              <a:t>Proof of Insurance – hard copy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90204" pitchFamily="34" charset="0"/>
              <a:buChar char="•"/>
              <a:defRPr/>
            </a:pPr>
            <a:r>
              <a:rPr kumimoji="0" lang="en-US" sz="2000" b="0" i="0" u="none" strike="noStrike" kern="1200" cap="none" spc="0" normalizeH="0" baseline="0" noProof="0" dirty="0">
                <a:ln>
                  <a:noFill/>
                </a:ln>
                <a:solidFill>
                  <a:schemeClr val="bg1"/>
                </a:solidFill>
                <a:effectLst/>
                <a:uLnTx/>
                <a:uFillTx/>
                <a:latin typeface="+mn-lt"/>
                <a:ea typeface="+mn-ea"/>
                <a:cs typeface="Times New Roman" panose="02020503050405090304" pitchFamily="18" charset="0"/>
              </a:rPr>
              <a:t>Bullying and Hazing – signed by athlete and guardian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90204" pitchFamily="34" charset="0"/>
              <a:buChar char="•"/>
              <a:defRPr/>
            </a:pPr>
            <a:r>
              <a:rPr kumimoji="0" lang="en-US" sz="2000" b="0" i="0" u="none" strike="noStrike" kern="1200" cap="none" spc="0" normalizeH="0" baseline="0" noProof="0" dirty="0">
                <a:ln>
                  <a:noFill/>
                </a:ln>
                <a:solidFill>
                  <a:schemeClr val="bg1"/>
                </a:solidFill>
                <a:effectLst/>
                <a:uLnTx/>
                <a:uFillTx/>
                <a:latin typeface="+mn-lt"/>
                <a:ea typeface="+mn-ea"/>
                <a:cs typeface="Times New Roman" panose="02020503050405090304" pitchFamily="18" charset="0"/>
              </a:rPr>
              <a:t>Concussion - signed by athlete and guardian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90204" pitchFamily="34" charset="0"/>
              <a:buChar char="•"/>
              <a:defRPr/>
            </a:pPr>
            <a:r>
              <a:rPr kumimoji="0" lang="en-US" sz="2000" b="0" i="0" u="none" strike="noStrike" kern="1200" cap="none" spc="0" normalizeH="0" baseline="0" noProof="0" dirty="0">
                <a:ln>
                  <a:noFill/>
                </a:ln>
                <a:solidFill>
                  <a:schemeClr val="bg1"/>
                </a:solidFill>
                <a:effectLst/>
                <a:uLnTx/>
                <a:uFillTx/>
                <a:latin typeface="+mn-lt"/>
                <a:ea typeface="+mn-ea"/>
                <a:cs typeface="Times New Roman" panose="02020503050405090304" pitchFamily="18" charset="0"/>
              </a:rPr>
              <a:t>Liability Waiver - signed by athlete and guardian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90204" pitchFamily="34" charset="0"/>
              <a:buChar char="•"/>
              <a:defRPr/>
            </a:pPr>
            <a:r>
              <a:rPr kumimoji="0" lang="en-US" sz="2000" b="0" i="0" u="none" strike="noStrike" kern="1200" cap="none" spc="0" normalizeH="0" baseline="0" noProof="0" dirty="0">
                <a:ln>
                  <a:noFill/>
                </a:ln>
                <a:solidFill>
                  <a:schemeClr val="bg1"/>
                </a:solidFill>
                <a:effectLst/>
                <a:uLnTx/>
                <a:uFillTx/>
                <a:latin typeface="+mn-lt"/>
                <a:ea typeface="+mn-ea"/>
                <a:cs typeface="Times New Roman" panose="02020503050405090304" pitchFamily="18" charset="0"/>
              </a:rPr>
              <a:t>Media Release – signed by guardian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90204" pitchFamily="34" charset="0"/>
              <a:buChar char="•"/>
              <a:defRPr/>
            </a:pPr>
            <a:r>
              <a:rPr kumimoji="0" lang="en-US" sz="2000" b="0" i="0" u="none" strike="noStrike" kern="1200" cap="none" spc="0" normalizeH="0" baseline="0" noProof="0" dirty="0">
                <a:ln>
                  <a:noFill/>
                </a:ln>
                <a:solidFill>
                  <a:schemeClr val="bg1"/>
                </a:solidFill>
                <a:effectLst/>
                <a:uLnTx/>
                <a:uFillTx/>
                <a:latin typeface="+mn-lt"/>
                <a:ea typeface="+mn-ea"/>
                <a:cs typeface="Times New Roman" panose="02020503050405090304" pitchFamily="18" charset="0"/>
              </a:rPr>
              <a:t>Steroid Abuse  -  signed by athlete and guardian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90204" pitchFamily="34" charset="0"/>
              <a:buChar char="•"/>
              <a:defRPr/>
            </a:pPr>
            <a:r>
              <a:rPr kumimoji="0" lang="en-US" sz="2000" b="0" i="0" u="none" strike="noStrike" kern="1200" cap="none" spc="0" normalizeH="0" baseline="0" noProof="0" dirty="0">
                <a:ln>
                  <a:noFill/>
                </a:ln>
                <a:solidFill>
                  <a:schemeClr val="bg1"/>
                </a:solidFill>
                <a:effectLst/>
                <a:uLnTx/>
                <a:uFillTx/>
                <a:latin typeface="+mn-lt"/>
                <a:ea typeface="+mn-ea"/>
                <a:cs typeface="Times New Roman" panose="02020503050405090304" pitchFamily="18" charset="0"/>
              </a:rPr>
              <a:t>Parent Consent – signed by guardian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90204" pitchFamily="34" charset="0"/>
              <a:buChar char="•"/>
              <a:defRPr/>
            </a:pPr>
            <a:r>
              <a:rPr kumimoji="0" lang="en-US" sz="2000" b="0" i="0" u="none" strike="noStrike" kern="1200" cap="none" spc="0" normalizeH="0" baseline="0" noProof="0" dirty="0">
                <a:ln>
                  <a:noFill/>
                </a:ln>
                <a:solidFill>
                  <a:schemeClr val="bg1"/>
                </a:solidFill>
                <a:effectLst/>
                <a:uLnTx/>
                <a:uFillTx/>
                <a:latin typeface="+mn-lt"/>
                <a:ea typeface="+mn-ea"/>
                <a:cs typeface="Times New Roman" panose="02020503050405090304" pitchFamily="18" charset="0"/>
              </a:rPr>
              <a:t>Code of Conduct - signed by athlete and guardian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90204" pitchFamily="34" charset="0"/>
              <a:buChar char="•"/>
              <a:defRPr/>
            </a:pPr>
            <a:r>
              <a:rPr kumimoji="0" lang="en-US" sz="2000" b="0" i="0" u="none" strike="noStrike" kern="1200" cap="none" spc="0" normalizeH="0" baseline="0" noProof="0" dirty="0">
                <a:ln>
                  <a:noFill/>
                </a:ln>
                <a:solidFill>
                  <a:schemeClr val="bg1"/>
                </a:solidFill>
                <a:effectLst/>
                <a:uLnTx/>
                <a:uFillTx/>
                <a:latin typeface="+mn-lt"/>
                <a:ea typeface="+mn-ea"/>
                <a:cs typeface="Times New Roman" panose="02020503050405090304" pitchFamily="18" charset="0"/>
              </a:rPr>
              <a:t>Sudden Cardiac Arrest -  signed by athlete and guardian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90204" pitchFamily="34" charset="0"/>
              <a:buChar char="•"/>
              <a:defRPr/>
            </a:pPr>
            <a:r>
              <a:rPr kumimoji="0" lang="en-US" sz="2000" b="0" i="0" u="none" strike="noStrike" kern="1200" cap="none" spc="0" normalizeH="0" baseline="0" noProof="0" dirty="0">
                <a:ln>
                  <a:noFill/>
                </a:ln>
                <a:solidFill>
                  <a:schemeClr val="bg1"/>
                </a:solidFill>
                <a:effectLst/>
                <a:uLnTx/>
                <a:uFillTx/>
                <a:latin typeface="+mn-lt"/>
                <a:ea typeface="+mn-ea"/>
                <a:cs typeface="Times New Roman" panose="02020503050405090304" pitchFamily="18" charset="0"/>
              </a:rPr>
              <a:t>Opioid Abuse - signed by athlete and guardian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90204" pitchFamily="34" charset="0"/>
              <a:buChar char="•"/>
              <a:defRPr/>
            </a:pPr>
            <a:r>
              <a:rPr kumimoji="0" lang="en-US" sz="2000" b="0" i="0" u="none" strike="noStrike" kern="1200" cap="none" spc="0" normalizeH="0" baseline="0" noProof="0" dirty="0">
                <a:ln>
                  <a:noFill/>
                </a:ln>
                <a:solidFill>
                  <a:schemeClr val="bg1"/>
                </a:solidFill>
                <a:effectLst/>
                <a:uLnTx/>
                <a:uFillTx/>
                <a:latin typeface="+mn-lt"/>
                <a:ea typeface="+mn-ea"/>
                <a:cs typeface="Times New Roman" panose="02020503050405090304" pitchFamily="18" charset="0"/>
              </a:rPr>
              <a:t>COVID-19 Waiver – signed by athlete and guardian</a:t>
            </a:r>
          </a:p>
          <a:p>
            <a:pPr marL="342900" marR="0" lvl="0" indent="-342900" algn="ctr" defTabSz="914400" rtl="0" eaLnBrk="1" fontAlgn="auto" latinLnBrk="0" hangingPunct="1">
              <a:lnSpc>
                <a:spcPct val="100000"/>
              </a:lnSpc>
              <a:spcBef>
                <a:spcPct val="20000"/>
              </a:spcBef>
              <a:spcAft>
                <a:spcPts val="0"/>
              </a:spcAft>
              <a:buClrTx/>
              <a:buSzTx/>
              <a:buFont typeface="Arial" panose="020B0604020202090204" pitchFamily="34" charset="0"/>
              <a:buChar char="•"/>
              <a:defRPr/>
            </a:pPr>
            <a:r>
              <a:rPr kumimoji="0" lang="en-US" sz="1800" b="0" i="0" u="none" strike="noStrike" kern="1200" cap="none" spc="0" normalizeH="0" baseline="0" noProof="0" dirty="0">
                <a:ln>
                  <a:noFill/>
                </a:ln>
                <a:solidFill>
                  <a:schemeClr val="tx1"/>
                </a:solidFill>
                <a:effectLst/>
                <a:uLnTx/>
                <a:uFillTx/>
                <a:latin typeface="+mn-lt"/>
                <a:ea typeface="+mn-ea"/>
                <a:cs typeface="+mn-cs"/>
              </a:rPr>
              <a:t>Season 1 rosters are due December 14, 2020</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1</TotalTime>
  <Words>2459</Words>
  <Application>Microsoft Macintosh PowerPoint</Application>
  <PresentationFormat>On-screen Show (4:3)</PresentationFormat>
  <Paragraphs>248</Paragraphs>
  <Slides>26</Slides>
  <Notes>14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Arial</vt:lpstr>
      <vt:lpstr>Calibri</vt:lpstr>
      <vt:lpstr>Corbel</vt:lpstr>
      <vt:lpstr>Georgia</vt:lpstr>
      <vt:lpstr>Gill Sans</vt:lpstr>
      <vt:lpstr>Lato</vt:lpstr>
      <vt:lpstr>Oswald</vt:lpstr>
      <vt:lpstr>Proxima Nova</vt:lpstr>
      <vt:lpstr>Symbol</vt:lpstr>
      <vt:lpstr>Times New Roman</vt:lpstr>
      <vt:lpstr>Wingdings</vt:lpstr>
      <vt:lpstr>Wingdings 2</vt:lpstr>
      <vt:lpstr>Banded</vt:lpstr>
      <vt:lpstr>LAUSD ATHLETIC DEPARTMENT ATHLETIC MEETING March 4, 2021 </vt:lpstr>
      <vt:lpstr>SCHEDULES</vt:lpstr>
      <vt:lpstr>PRACTICE protocol</vt:lpstr>
      <vt:lpstr>PRACTICE protocol (cont.)</vt:lpstr>
      <vt:lpstr>CAMPUS ENTERING AND EXITING</vt:lpstr>
      <vt:lpstr>transportation/Team size</vt:lpstr>
      <vt:lpstr>Covid - 19 testing</vt:lpstr>
      <vt:lpstr>SCHOOL-SITE RESPONSIBILITIES</vt:lpstr>
      <vt:lpstr>STUDENT-ATHLETE PAPERWORK</vt:lpstr>
      <vt:lpstr>Paid Coaching LAUSD/CIF Requirements  </vt:lpstr>
      <vt:lpstr>Volunteer Coaching LAUSD/CIF Requirements</vt:lpstr>
      <vt:lpstr>COVID-19 EXPOSURE PROCEDURES</vt:lpstr>
      <vt:lpstr>PowerPoint Presentation</vt:lpstr>
      <vt:lpstr>PowerPoint Presentation</vt:lpstr>
      <vt:lpstr>DAILY PASS </vt:lpstr>
      <vt:lpstr> DAILY PASS ACCESSIBLE ON A TABLET, LAPTOP OR CELL PHONE </vt:lpstr>
      <vt:lpstr> DAILY PASS HEALTH CHECK - AT HOME </vt:lpstr>
      <vt:lpstr> DAILY PASS HEALTH CHECK - IN-PERSON </vt:lpstr>
      <vt:lpstr>A QR CODE WILL BE GENERATED WHEN GIVEN A DAILY PASS </vt:lpstr>
      <vt:lpstr>SCAN QR CODE WITH DAILY PASS SCANNER IN POWER APPS </vt:lpstr>
      <vt:lpstr>CHECK-IN AREA: TEMPERATURE CHECK</vt:lpstr>
      <vt:lpstr>IMPORTANT INFORMATION  </vt:lpstr>
      <vt:lpstr>IMPORTANT INFORMATION </vt:lpstr>
      <vt:lpstr>IMPORTANT INFORMATION </vt:lpstr>
      <vt:lpstr>DAILY PASS VIDEO</vt:lpstr>
      <vt:lpstr>Questions/Concerns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for New Athletic Administrators and Athletic Directors (orWhere Do I Start?)</dc:title>
  <dc:creator>barbara.fiege</dc:creator>
  <cp:lastModifiedBy>Strassner, Marc</cp:lastModifiedBy>
  <cp:revision>161</cp:revision>
  <cp:lastPrinted>2021-03-05T17:27:38Z</cp:lastPrinted>
  <dcterms:created xsi:type="dcterms:W3CDTF">2021-03-05T17:27:38Z</dcterms:created>
  <dcterms:modified xsi:type="dcterms:W3CDTF">2021-03-05T20:18:56Z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1033-3.1.1.5096</vt:lpwstr>
  </property>
</Properties>
</file>